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DBB-FB5E-4603-AE27-85C4E72783AC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0C0C-B823-4CAF-A91C-5B2AE8BB80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DBB-FB5E-4603-AE27-85C4E72783AC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0C0C-B823-4CAF-A91C-5B2AE8BB80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DBB-FB5E-4603-AE27-85C4E72783AC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0C0C-B823-4CAF-A91C-5B2AE8BB80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DBB-FB5E-4603-AE27-85C4E72783AC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0C0C-B823-4CAF-A91C-5B2AE8BB80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DBB-FB5E-4603-AE27-85C4E72783AC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0C0C-B823-4CAF-A91C-5B2AE8BB80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DBB-FB5E-4603-AE27-85C4E72783AC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0C0C-B823-4CAF-A91C-5B2AE8BB80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DBB-FB5E-4603-AE27-85C4E72783AC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0C0C-B823-4CAF-A91C-5B2AE8BB80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DBB-FB5E-4603-AE27-85C4E72783AC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0C0C-B823-4CAF-A91C-5B2AE8BB80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DBB-FB5E-4603-AE27-85C4E72783AC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0C0C-B823-4CAF-A91C-5B2AE8BB80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DBB-FB5E-4603-AE27-85C4E72783AC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0C0C-B823-4CAF-A91C-5B2AE8BB80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DBB-FB5E-4603-AE27-85C4E72783AC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40C0C-B823-4CAF-A91C-5B2AE8BB801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1BDBB-FB5E-4603-AE27-85C4E72783AC}" type="datetimeFigureOut">
              <a:rPr lang="pl-PL" smtClean="0"/>
              <a:t>09.11.2020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40C0C-B823-4CAF-A91C-5B2AE8BB801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st_of_Polish_flag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sa/3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Co trzeba wiedzieć o odzyskaniu przez Polskę niepodległości ?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Obraz 4" descr="Obraz zawierający flaga, obiekt, zewnętrzne, duży&#10;&#10;Opis wygenerowany automatycznie">
            <a:extLst>
              <a:ext uri="{FF2B5EF4-FFF2-40B4-BE49-F238E27FC236}">
                <a16:creationId xmlns:a16="http://schemas.microsoft.com/office/drawing/2014/main" id="{354AF6E0-7596-4794-B850-AA412B8258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267744" y="3886200"/>
            <a:ext cx="3863353" cy="2410318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FA378BB6-D9CD-4718-8ACF-414BFAB1050E}"/>
              </a:ext>
            </a:extLst>
          </p:cNvPr>
          <p:cNvSpPr txBox="1"/>
          <p:nvPr/>
        </p:nvSpPr>
        <p:spPr>
          <a:xfrm>
            <a:off x="2267744" y="7193135"/>
            <a:ext cx="38633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>
                <a:hlinkClick r:id="rId3" tooltip="https://en.wikipedia.org/wiki/List_of_Polish_flags"/>
              </a:rPr>
              <a:t>To zdjęcie</a:t>
            </a:r>
            <a:r>
              <a:rPr lang="pl-PL" sz="900"/>
              <a:t>, autor: Nieznany autor, licencja: </a:t>
            </a:r>
            <a:r>
              <a:rPr lang="pl-PL" sz="900">
                <a:hlinkClick r:id="rId4" tooltip="https://creativecommons.org/licenses/by-sa/3.0/"/>
              </a:rPr>
              <a:t>CC BY-SA</a:t>
            </a:r>
            <a:endParaRPr lang="pl-PL" sz="9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Przygotował </a:t>
            </a:r>
            <a:br>
              <a:rPr lang="pl-PL" dirty="0"/>
            </a:br>
            <a:r>
              <a:rPr lang="pl-PL" dirty="0"/>
              <a:t>Michał Bastrzyk VIII 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Ojcowie niepodległości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/>
              <a:t>Po 123 latach zaborów każdy Polak miał dość bycia okupowanym.</a:t>
            </a:r>
          </a:p>
          <a:p>
            <a:pPr>
              <a:buNone/>
            </a:pPr>
            <a:r>
              <a:rPr lang="pl-PL" dirty="0"/>
              <a:t>Cały naród ciężko pracował, aby odzyskać swój ukochany kraj, lecz jest kilka osób, które kierowały i pomagały osiągnąć Polakom ten cel. Było ich niewielu, ale nawet pomimo tego, że wszyscy raczej się ze sobą nie lubili, to potrafili znaleźć wspólny język i dopiąć swego…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Józef Piłsudski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/>
              <a:t>Józef Piłsudski</a:t>
            </a:r>
            <a:r>
              <a:rPr lang="pl-PL" dirty="0"/>
              <a:t> herbu własnego (ur. 5 grudnia 1867 w Zułowie, zm. 12 maja 1935 w Warszawie) – polski działacz społeczny                                              i niepodległościowy, żołnierz, polityk, mąż stanu; od 1892 członek Polskiej Partii Socjalistycznej i jej przywódca w kraju, twórca Organizacji Bojowej PPS (1904) i Polskiej Organizacji Wojskowej (1914), kierownik Komisji Wojskowej i Tymczasowej Rady Stanu (1917), od 11 listopada 1918 naczelny wódz Armii Polskiej, w latach 1918–1922 naczelnik państwa, pierwszy marszałek Polski.</a:t>
            </a:r>
          </a:p>
        </p:txBody>
      </p:sp>
      <p:pic>
        <p:nvPicPr>
          <p:cNvPr id="7" name="Symbol zastępczy zawartości 6" descr="Jozef_Pilsudski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33578" y="1600200"/>
            <a:ext cx="3267843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Roman Dmowski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1800" b="1" dirty="0"/>
              <a:t> </a:t>
            </a:r>
            <a:r>
              <a:rPr lang="pl-PL" sz="1600" b="1" dirty="0"/>
              <a:t>Roman Stanisław Dmowski</a:t>
            </a:r>
            <a:r>
              <a:rPr lang="pl-PL" sz="1600" dirty="0"/>
              <a:t> (ur. 9 sierpnia 1864 w Kamionku, zm. 2 stycznia 1939 w Drozdowie) – polski polityk, mąż stanu, publicysta polityczny, minister spraw zagranicznych, poseł na Sejm Ustawodawczy II Rzeczypospolitej, poseł </a:t>
            </a:r>
            <a:r>
              <a:rPr lang="pl-PL" sz="1600" u="sng" dirty="0"/>
              <a:t>II i III Dumy Państwowej Imperium Rosyjskiego</a:t>
            </a:r>
            <a:r>
              <a:rPr lang="pl-PL" sz="1600" dirty="0"/>
              <a:t>. Współzałożyciel Narodowej Demokracji (endecji, ruchu narodowego), główny ideolog polskiego nacjonalizmu. Polski działacz niepodległościowy, postulujący w pierwszym etapie zjednoczenie wszystkich ziem polskich i uzyskanie autonomii w ramach Imperium Rosyjskiego, a później odzyskanie niepodległości w oparciu o sojusz z Rosją i ententą, zaś w opozycji do państw centralnych</a:t>
            </a:r>
          </a:p>
        </p:txBody>
      </p:sp>
      <p:pic>
        <p:nvPicPr>
          <p:cNvPr id="6" name="Symbol zastępczy zawartości 5" descr="Roman_Dmowski_in_colo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56327" y="1600200"/>
            <a:ext cx="3022346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Ignacy Jan Paderewski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pl-PL" sz="1400" b="1" dirty="0"/>
              <a:t>Ignacy Jan Paderewski</a:t>
            </a:r>
            <a:r>
              <a:rPr lang="pl-PL" sz="1400" dirty="0"/>
              <a:t> herbu Jelita (ur. 6 listopada</a:t>
            </a:r>
            <a:r>
              <a:rPr lang="pl-PL" sz="1400" baseline="30000" dirty="0"/>
              <a:t>?</a:t>
            </a:r>
            <a:r>
              <a:rPr lang="pl-PL" sz="1400" dirty="0"/>
              <a:t>/ 18 listopada 1860 w Kuryłówce, zm. 29 czerwca 1941 w Nowym Jorku) – polski pianista, kompozytor, działacz niepodległościowy, mąż stanu i polityk. Pod jego bezpośrednim wpływem prezydent Woodrow Wilson umieścił w swoim ultimatum uzależniającym podpisanie przez Stany Zjednoczone traktatu wersalskiego 13 punkt domagający się zgody stron traktatu na suwerenność Polski – dzięki któremu w traktacie zapisano utworzenie niepodległego państwa polskiego.</a:t>
            </a:r>
          </a:p>
          <a:p>
            <a:r>
              <a:rPr lang="pl-PL" sz="1400" dirty="0"/>
              <a:t>Od 1919 roku sprawował funkcje premiera i ministra spraw zagranicznych RP. Paderewski był absolwentem Instytutu Muzycznego (późniejszego Konserwatorium Warszawskiego). Otrzymał m.in. Order Orła Białego, francuski Krzyż Wielki Legii Honorowej oraz tytuł Rycerza Wielkiego Krzyża Orderu Imperium Brytyjskiego</a:t>
            </a:r>
          </a:p>
          <a:p>
            <a:endParaRPr lang="pl-PL" sz="1400" dirty="0"/>
          </a:p>
        </p:txBody>
      </p:sp>
      <p:pic>
        <p:nvPicPr>
          <p:cNvPr id="5" name="Symbol zastępczy zawartości 4" descr="Ignacy_Paderewski_0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48655" y="1600200"/>
            <a:ext cx="3637690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Dlaczego udało się akurat teraz?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Niektórzy mogą się zastanawiać, bo przecież powstanie listopadowe i styczniowe nie przyniosły Polakom niepodległości, więc czemu udało się akurat w roku 1918?</a:t>
            </a:r>
          </a:p>
          <a:p>
            <a:pPr>
              <a:buNone/>
            </a:pPr>
            <a:r>
              <a:rPr lang="pl-PL" dirty="0"/>
              <a:t>Do tego walnie przyczyniła się I wojna światowa, a samo odzyskanie niepodległości można podsumować zdaniem, gdzie trzech się bije, tam Polska korzysta!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Mowa tu oczywiście o trzech okupantach, którzy przegrali wojnę i byli słabi, więc był to idealny moment by uderzyć.</a:t>
            </a:r>
          </a:p>
          <a:p>
            <a:r>
              <a:rPr lang="pl-PL" dirty="0"/>
              <a:t>Cesarstwo Niemieckie (dawniej Prusy)                         i Austro-Węgry przegrały wojnę na froncie,                    a Rosja z samą sobą, ponieważ zjadła ją od środka rewolucja bolszewicka. Tym samym Polacy mieli dogodny moment, by jeszcze raz zawalczyć o swój kraj.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Efekt końcowy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 123 latach wojen, bitew życia w okupacji                 i ciągłym strachu o swoje życie, w końcu 11 listopada 1918 roku władza na Państwem Polskim została przekazana Józefowi Piłsudskiemu, a w ciągu paru następnych miesięcy Polska wprowadzała liczne reformy umocniające Pozycję II RP na arenie między narodowej.Została nam oddana jedna trzecia terenów nalężących do nas przed rozbiorami.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Był to napradwę wielki wyczyn, pokazuje on, że nasz naród nawet po 123 latach pozostał twardy, waleczny, honorowy i silny. W tym roku mijają 102 lata od tej przełomowej chwili.</a:t>
            </a:r>
          </a:p>
          <a:p>
            <a:r>
              <a:rPr lang="pl-PL" dirty="0"/>
              <a:t>Cieszmy się tym dniem, tym co teraz byłoby bardzo ciężkie, a jak ciężkie musiało być wtedy.</a:t>
            </a:r>
          </a:p>
          <a:p>
            <a:r>
              <a:rPr lang="pl-PL" dirty="0"/>
              <a:t>Bądźmy wdzięczni naszym przodkom, że walczyli i się nie poddali!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668</Words>
  <Application>Microsoft Office PowerPoint</Application>
  <PresentationFormat>Pokaz na ekranie (4:3)</PresentationFormat>
  <Paragraphs>23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Motyw pakietu Office</vt:lpstr>
      <vt:lpstr>Co trzeba wiedzieć o odzyskaniu przez Polskę niepodległości ?</vt:lpstr>
      <vt:lpstr>Ojcowie niepodległości</vt:lpstr>
      <vt:lpstr>Józef Piłsudski</vt:lpstr>
      <vt:lpstr>Roman Dmowski</vt:lpstr>
      <vt:lpstr>Ignacy Jan Paderewski</vt:lpstr>
      <vt:lpstr>Dlaczego udało się akurat teraz?</vt:lpstr>
      <vt:lpstr>Prezentacja programu PowerPoint</vt:lpstr>
      <vt:lpstr>Efekt końcowy</vt:lpstr>
      <vt:lpstr>Prezentacja programu PowerPoint</vt:lpstr>
      <vt:lpstr>Przygotował  Michał Bastrzyk VIII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trzeba wiedzieć o odzyskaniu przez Polskę niepodległości</dc:title>
  <dc:creator>Michałek</dc:creator>
  <cp:lastModifiedBy>Monika ślusarczyk</cp:lastModifiedBy>
  <cp:revision>7</cp:revision>
  <dcterms:created xsi:type="dcterms:W3CDTF">2020-11-08T16:46:53Z</dcterms:created>
  <dcterms:modified xsi:type="dcterms:W3CDTF">2020-11-09T06:43:11Z</dcterms:modified>
</cp:coreProperties>
</file>