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B02D6-340E-49CE-B4B9-65115D1F02AA}" v="3" dt="2020-10-19T11:46:09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ślusarczyk" userId="14e8db3e95cc6e04" providerId="LiveId" clId="{00AB02D6-340E-49CE-B4B9-65115D1F02AA}"/>
    <pc:docChg chg="modSld">
      <pc:chgData name="Monika ślusarczyk" userId="14e8db3e95cc6e04" providerId="LiveId" clId="{00AB02D6-340E-49CE-B4B9-65115D1F02AA}" dt="2020-10-19T11:46:09.704" v="2" actId="20577"/>
      <pc:docMkLst>
        <pc:docMk/>
      </pc:docMkLst>
      <pc:sldChg chg="modSp">
        <pc:chgData name="Monika ślusarczyk" userId="14e8db3e95cc6e04" providerId="LiveId" clId="{00AB02D6-340E-49CE-B4B9-65115D1F02AA}" dt="2020-10-19T11:46:09.704" v="2" actId="20577"/>
        <pc:sldMkLst>
          <pc:docMk/>
          <pc:sldMk cId="51879560" sldId="258"/>
        </pc:sldMkLst>
        <pc:spChg chg="mod">
          <ac:chgData name="Monika ślusarczyk" userId="14e8db3e95cc6e04" providerId="LiveId" clId="{00AB02D6-340E-49CE-B4B9-65115D1F02AA}" dt="2020-10-19T11:46:09.704" v="2" actId="20577"/>
          <ac:spMkLst>
            <pc:docMk/>
            <pc:sldMk cId="51879560" sldId="258"/>
            <ac:spMk id="2" creationId="{C0A53D6B-CCF3-404B-9E44-27DB1A29B413}"/>
          </ac:spMkLst>
        </pc:spChg>
      </pc:sldChg>
    </pc:docChg>
  </pc:docChgLst>
  <pc:docChgLst>
    <pc:chgData name="Natalia Janiszewska" userId="5db9dcfadc81c709" providerId="Windows Live" clId="Web-{92B29843-9DE9-482A-A707-FC7A07522BA2}"/>
    <pc:docChg chg="addSld modSld">
      <pc:chgData name="Natalia Janiszewska" userId="5db9dcfadc81c709" providerId="Windows Live" clId="Web-{92B29843-9DE9-482A-A707-FC7A07522BA2}" dt="2020-09-23T17:34:14.835" v="760"/>
      <pc:docMkLst>
        <pc:docMk/>
      </pc:docMkLst>
      <pc:sldChg chg="modTransition">
        <pc:chgData name="Natalia Janiszewska" userId="5db9dcfadc81c709" providerId="Windows Live" clId="Web-{92B29843-9DE9-482A-A707-FC7A07522BA2}" dt="2020-09-23T17:33:48.881" v="751"/>
        <pc:sldMkLst>
          <pc:docMk/>
          <pc:sldMk cId="401567019" sldId="256"/>
        </pc:sldMkLst>
      </pc:sldChg>
      <pc:sldChg chg="modTransition">
        <pc:chgData name="Natalia Janiszewska" userId="5db9dcfadc81c709" providerId="Windows Live" clId="Web-{92B29843-9DE9-482A-A707-FC7A07522BA2}" dt="2020-09-23T17:33:51.334" v="752"/>
        <pc:sldMkLst>
          <pc:docMk/>
          <pc:sldMk cId="2852338736" sldId="257"/>
        </pc:sldMkLst>
      </pc:sldChg>
      <pc:sldChg chg="modTransition">
        <pc:chgData name="Natalia Janiszewska" userId="5db9dcfadc81c709" providerId="Windows Live" clId="Web-{92B29843-9DE9-482A-A707-FC7A07522BA2}" dt="2020-09-23T17:33:53.991" v="753"/>
        <pc:sldMkLst>
          <pc:docMk/>
          <pc:sldMk cId="51879560" sldId="258"/>
        </pc:sldMkLst>
      </pc:sldChg>
      <pc:sldChg chg="modSp modTransition">
        <pc:chgData name="Natalia Janiszewska" userId="5db9dcfadc81c709" providerId="Windows Live" clId="Web-{92B29843-9DE9-482A-A707-FC7A07522BA2}" dt="2020-09-23T17:33:56.538" v="754"/>
        <pc:sldMkLst>
          <pc:docMk/>
          <pc:sldMk cId="3305418304" sldId="259"/>
        </pc:sldMkLst>
        <pc:spChg chg="mod">
          <ac:chgData name="Natalia Janiszewska" userId="5db9dcfadc81c709" providerId="Windows Live" clId="Web-{92B29843-9DE9-482A-A707-FC7A07522BA2}" dt="2020-09-23T17:07:52.701" v="82" actId="20577"/>
          <ac:spMkLst>
            <pc:docMk/>
            <pc:sldMk cId="3305418304" sldId="259"/>
            <ac:spMk id="2" creationId="{8256B43F-DC79-43E9-A33B-F603ABC387DD}"/>
          </ac:spMkLst>
        </pc:spChg>
        <pc:spChg chg="mod">
          <ac:chgData name="Natalia Janiszewska" userId="5db9dcfadc81c709" providerId="Windows Live" clId="Web-{92B29843-9DE9-482A-A707-FC7A07522BA2}" dt="2020-09-23T17:07:00.450" v="63" actId="20577"/>
          <ac:spMkLst>
            <pc:docMk/>
            <pc:sldMk cId="3305418304" sldId="259"/>
            <ac:spMk id="3" creationId="{C9C62736-B77F-4265-8A07-64CC093F0B62}"/>
          </ac:spMkLst>
        </pc:spChg>
      </pc:sldChg>
      <pc:sldChg chg="modSp new modTransition">
        <pc:chgData name="Natalia Janiszewska" userId="5db9dcfadc81c709" providerId="Windows Live" clId="Web-{92B29843-9DE9-482A-A707-FC7A07522BA2}" dt="2020-09-23T17:33:59.678" v="755"/>
        <pc:sldMkLst>
          <pc:docMk/>
          <pc:sldMk cId="601451615" sldId="260"/>
        </pc:sldMkLst>
        <pc:spChg chg="mod">
          <ac:chgData name="Natalia Janiszewska" userId="5db9dcfadc81c709" providerId="Windows Live" clId="Web-{92B29843-9DE9-482A-A707-FC7A07522BA2}" dt="2020-09-23T17:11:04.925" v="176" actId="20577"/>
          <ac:spMkLst>
            <pc:docMk/>
            <pc:sldMk cId="601451615" sldId="260"/>
            <ac:spMk id="2" creationId="{BBE194BC-857B-44B8-AF62-5BF6EB0D0BD0}"/>
          </ac:spMkLst>
        </pc:spChg>
        <pc:spChg chg="mod">
          <ac:chgData name="Natalia Janiszewska" userId="5db9dcfadc81c709" providerId="Windows Live" clId="Web-{92B29843-9DE9-482A-A707-FC7A07522BA2}" dt="2020-09-23T17:10:50.378" v="145" actId="20577"/>
          <ac:spMkLst>
            <pc:docMk/>
            <pc:sldMk cId="601451615" sldId="260"/>
            <ac:spMk id="3" creationId="{30419E1B-7C99-416C-87B7-EB317415589D}"/>
          </ac:spMkLst>
        </pc:spChg>
      </pc:sldChg>
      <pc:sldChg chg="addSp delSp modSp new mod modTransition setBg">
        <pc:chgData name="Natalia Janiszewska" userId="5db9dcfadc81c709" providerId="Windows Live" clId="Web-{92B29843-9DE9-482A-A707-FC7A07522BA2}" dt="2020-09-23T17:34:02.210" v="756"/>
        <pc:sldMkLst>
          <pc:docMk/>
          <pc:sldMk cId="1642500402" sldId="261"/>
        </pc:sldMkLst>
        <pc:spChg chg="mod ord">
          <ac:chgData name="Natalia Janiszewska" userId="5db9dcfadc81c709" providerId="Windows Live" clId="Web-{92B29843-9DE9-482A-A707-FC7A07522BA2}" dt="2020-09-23T17:13:12.522" v="241" actId="1076"/>
          <ac:spMkLst>
            <pc:docMk/>
            <pc:sldMk cId="1642500402" sldId="261"/>
            <ac:spMk id="2" creationId="{0D7FC58F-51D8-4192-9653-F4E462A8727B}"/>
          </ac:spMkLst>
        </pc:spChg>
        <pc:spChg chg="del">
          <ac:chgData name="Natalia Janiszewska" userId="5db9dcfadc81c709" providerId="Windows Live" clId="Web-{92B29843-9DE9-482A-A707-FC7A07522BA2}" dt="2020-09-23T17:11:20.706" v="179"/>
          <ac:spMkLst>
            <pc:docMk/>
            <pc:sldMk cId="1642500402" sldId="261"/>
            <ac:spMk id="3" creationId="{85B170CF-40D6-43E0-A99E-30496A04BD2D}"/>
          </ac:spMkLst>
        </pc:spChg>
        <pc:spChg chg="add">
          <ac:chgData name="Natalia Janiszewska" userId="5db9dcfadc81c709" providerId="Windows Live" clId="Web-{92B29843-9DE9-482A-A707-FC7A07522BA2}" dt="2020-09-23T17:11:34.629" v="180"/>
          <ac:spMkLst>
            <pc:docMk/>
            <pc:sldMk cId="1642500402" sldId="261"/>
            <ac:spMk id="9" creationId="{E6C8E6EB-4C59-429B-97E4-72A058CFC4FB}"/>
          </ac:spMkLst>
        </pc:spChg>
        <pc:spChg chg="add">
          <ac:chgData name="Natalia Janiszewska" userId="5db9dcfadc81c709" providerId="Windows Live" clId="Web-{92B29843-9DE9-482A-A707-FC7A07522BA2}" dt="2020-09-23T17:11:34.629" v="180"/>
          <ac:spMkLst>
            <pc:docMk/>
            <pc:sldMk cId="1642500402" sldId="261"/>
            <ac:spMk id="11" creationId="{B5B90362-AFCC-46A9-B41C-A257A8C5B314}"/>
          </ac:spMkLst>
        </pc:spChg>
        <pc:spChg chg="add">
          <ac:chgData name="Natalia Janiszewska" userId="5db9dcfadc81c709" providerId="Windows Live" clId="Web-{92B29843-9DE9-482A-A707-FC7A07522BA2}" dt="2020-09-23T17:11:34.629" v="180"/>
          <ac:spMkLst>
            <pc:docMk/>
            <pc:sldMk cId="1642500402" sldId="261"/>
            <ac:spMk id="13" creationId="{F71EF7F1-38BA-471D-8CD4-2A9AE8E35527}"/>
          </ac:spMkLst>
        </pc:spChg>
        <pc:spChg chg="add">
          <ac:chgData name="Natalia Janiszewska" userId="5db9dcfadc81c709" providerId="Windows Live" clId="Web-{92B29843-9DE9-482A-A707-FC7A07522BA2}" dt="2020-09-23T17:11:34.629" v="180"/>
          <ac:spMkLst>
            <pc:docMk/>
            <pc:sldMk cId="1642500402" sldId="261"/>
            <ac:spMk id="15" creationId="{C0524398-BFB4-4C4A-8317-83B8729F9B26}"/>
          </ac:spMkLst>
        </pc:spChg>
        <pc:spChg chg="add">
          <ac:chgData name="Natalia Janiszewska" userId="5db9dcfadc81c709" providerId="Windows Live" clId="Web-{92B29843-9DE9-482A-A707-FC7A07522BA2}" dt="2020-09-23T17:11:34.629" v="180"/>
          <ac:spMkLst>
            <pc:docMk/>
            <pc:sldMk cId="1642500402" sldId="261"/>
            <ac:spMk id="17" creationId="{526E0BFB-CDF1-4990-8C11-AC849311E0A8}"/>
          </ac:spMkLst>
        </pc:spChg>
        <pc:spChg chg="add">
          <ac:chgData name="Natalia Janiszewska" userId="5db9dcfadc81c709" providerId="Windows Live" clId="Web-{92B29843-9DE9-482A-A707-FC7A07522BA2}" dt="2020-09-23T17:11:34.629" v="180"/>
          <ac:spMkLst>
            <pc:docMk/>
            <pc:sldMk cId="1642500402" sldId="261"/>
            <ac:spMk id="19" creationId="{6069A1F8-9BEB-4786-9694-FC48B2D75D21}"/>
          </ac:spMkLst>
        </pc:spChg>
        <pc:picChg chg="add mod ord">
          <ac:chgData name="Natalia Janiszewska" userId="5db9dcfadc81c709" providerId="Windows Live" clId="Web-{92B29843-9DE9-482A-A707-FC7A07522BA2}" dt="2020-09-23T17:11:34.629" v="180"/>
          <ac:picMkLst>
            <pc:docMk/>
            <pc:sldMk cId="1642500402" sldId="261"/>
            <ac:picMk id="4" creationId="{D72ABA1A-9567-4FCD-9E45-3BD1DADAA9F3}"/>
          </ac:picMkLst>
        </pc:picChg>
      </pc:sldChg>
      <pc:sldChg chg="addSp delSp modSp new mod modTransition setBg">
        <pc:chgData name="Natalia Janiszewska" userId="5db9dcfadc81c709" providerId="Windows Live" clId="Web-{92B29843-9DE9-482A-A707-FC7A07522BA2}" dt="2020-09-23T17:34:04.788" v="757"/>
        <pc:sldMkLst>
          <pc:docMk/>
          <pc:sldMk cId="3497401335" sldId="262"/>
        </pc:sldMkLst>
        <pc:spChg chg="mod">
          <ac:chgData name="Natalia Janiszewska" userId="5db9dcfadc81c709" providerId="Windows Live" clId="Web-{92B29843-9DE9-482A-A707-FC7A07522BA2}" dt="2020-09-23T17:18:35.358" v="329"/>
          <ac:spMkLst>
            <pc:docMk/>
            <pc:sldMk cId="3497401335" sldId="262"/>
            <ac:spMk id="2" creationId="{5FE0A323-69EC-4A0B-9341-7436416137B3}"/>
          </ac:spMkLst>
        </pc:spChg>
        <pc:spChg chg="mod">
          <ac:chgData name="Natalia Janiszewska" userId="5db9dcfadc81c709" providerId="Windows Live" clId="Web-{92B29843-9DE9-482A-A707-FC7A07522BA2}" dt="2020-09-23T17:18:35.358" v="329"/>
          <ac:spMkLst>
            <pc:docMk/>
            <pc:sldMk cId="3497401335" sldId="262"/>
            <ac:spMk id="3" creationId="{B478752E-BF08-4B8F-A7C3-DD6C2E3A3BAF}"/>
          </ac:spMkLst>
        </pc:spChg>
        <pc:spChg chg="add del">
          <ac:chgData name="Natalia Janiszewska" userId="5db9dcfadc81c709" providerId="Windows Live" clId="Web-{92B29843-9DE9-482A-A707-FC7A07522BA2}" dt="2020-09-23T17:18:35.358" v="329"/>
          <ac:spMkLst>
            <pc:docMk/>
            <pc:sldMk cId="3497401335" sldId="262"/>
            <ac:spMk id="8" creationId="{18FFF8BA-E008-4068-851C-2CED296AC5C1}"/>
          </ac:spMkLst>
        </pc:spChg>
        <pc:spChg chg="add del">
          <ac:chgData name="Natalia Janiszewska" userId="5db9dcfadc81c709" providerId="Windows Live" clId="Web-{92B29843-9DE9-482A-A707-FC7A07522BA2}" dt="2020-09-23T17:18:35.358" v="329"/>
          <ac:spMkLst>
            <pc:docMk/>
            <pc:sldMk cId="3497401335" sldId="262"/>
            <ac:spMk id="10" creationId="{832B0DA7-13B0-4805-B9BD-9BFACCB233CC}"/>
          </ac:spMkLst>
        </pc:spChg>
        <pc:spChg chg="add del">
          <ac:chgData name="Natalia Janiszewska" userId="5db9dcfadc81c709" providerId="Windows Live" clId="Web-{92B29843-9DE9-482A-A707-FC7A07522BA2}" dt="2020-09-23T17:18:35.358" v="329"/>
          <ac:spMkLst>
            <pc:docMk/>
            <pc:sldMk cId="3497401335" sldId="262"/>
            <ac:spMk id="12" creationId="{D5D17921-1EF4-488E-A9AA-AC6B7F3CE91D}"/>
          </ac:spMkLst>
        </pc:spChg>
      </pc:sldChg>
      <pc:sldChg chg="addSp delSp modSp new mod modTransition setBg">
        <pc:chgData name="Natalia Janiszewska" userId="5db9dcfadc81c709" providerId="Windows Live" clId="Web-{92B29843-9DE9-482A-A707-FC7A07522BA2}" dt="2020-09-23T17:34:06.835" v="758"/>
        <pc:sldMkLst>
          <pc:docMk/>
          <pc:sldMk cId="2866809808" sldId="263"/>
        </pc:sldMkLst>
        <pc:spChg chg="mod ord">
          <ac:chgData name="Natalia Janiszewska" userId="5db9dcfadc81c709" providerId="Windows Live" clId="Web-{92B29843-9DE9-482A-A707-FC7A07522BA2}" dt="2020-09-23T17:21:37.691" v="370" actId="1076"/>
          <ac:spMkLst>
            <pc:docMk/>
            <pc:sldMk cId="2866809808" sldId="263"/>
            <ac:spMk id="2" creationId="{1AB7563F-0F0B-48FD-985A-1118BAACC5E4}"/>
          </ac:spMkLst>
        </pc:spChg>
        <pc:spChg chg="del">
          <ac:chgData name="Natalia Janiszewska" userId="5db9dcfadc81c709" providerId="Windows Live" clId="Web-{92B29843-9DE9-482A-A707-FC7A07522BA2}" dt="2020-09-23T17:20:43.018" v="331"/>
          <ac:spMkLst>
            <pc:docMk/>
            <pc:sldMk cId="2866809808" sldId="263"/>
            <ac:spMk id="3" creationId="{64F71EB4-6E8B-42A8-BC17-CB3F6AA4B199}"/>
          </ac:spMkLst>
        </pc:spChg>
        <pc:spChg chg="add">
          <ac:chgData name="Natalia Janiszewska" userId="5db9dcfadc81c709" providerId="Windows Live" clId="Web-{92B29843-9DE9-482A-A707-FC7A07522BA2}" dt="2020-09-23T17:20:48.018" v="332"/>
          <ac:spMkLst>
            <pc:docMk/>
            <pc:sldMk cId="2866809808" sldId="263"/>
            <ac:spMk id="9" creationId="{E6C8E6EB-4C59-429B-97E4-72A058CFC4FB}"/>
          </ac:spMkLst>
        </pc:spChg>
        <pc:spChg chg="add">
          <ac:chgData name="Natalia Janiszewska" userId="5db9dcfadc81c709" providerId="Windows Live" clId="Web-{92B29843-9DE9-482A-A707-FC7A07522BA2}" dt="2020-09-23T17:20:48.018" v="332"/>
          <ac:spMkLst>
            <pc:docMk/>
            <pc:sldMk cId="2866809808" sldId="263"/>
            <ac:spMk id="11" creationId="{B5B90362-AFCC-46A9-B41C-A257A8C5B314}"/>
          </ac:spMkLst>
        </pc:spChg>
        <pc:spChg chg="add">
          <ac:chgData name="Natalia Janiszewska" userId="5db9dcfadc81c709" providerId="Windows Live" clId="Web-{92B29843-9DE9-482A-A707-FC7A07522BA2}" dt="2020-09-23T17:20:48.018" v="332"/>
          <ac:spMkLst>
            <pc:docMk/>
            <pc:sldMk cId="2866809808" sldId="263"/>
            <ac:spMk id="13" creationId="{F71EF7F1-38BA-471D-8CD4-2A9AE8E35527}"/>
          </ac:spMkLst>
        </pc:spChg>
        <pc:spChg chg="add">
          <ac:chgData name="Natalia Janiszewska" userId="5db9dcfadc81c709" providerId="Windows Live" clId="Web-{92B29843-9DE9-482A-A707-FC7A07522BA2}" dt="2020-09-23T17:20:48.018" v="332"/>
          <ac:spMkLst>
            <pc:docMk/>
            <pc:sldMk cId="2866809808" sldId="263"/>
            <ac:spMk id="15" creationId="{C0524398-BFB4-4C4A-8317-83B8729F9B26}"/>
          </ac:spMkLst>
        </pc:spChg>
        <pc:spChg chg="add">
          <ac:chgData name="Natalia Janiszewska" userId="5db9dcfadc81c709" providerId="Windows Live" clId="Web-{92B29843-9DE9-482A-A707-FC7A07522BA2}" dt="2020-09-23T17:20:48.018" v="332"/>
          <ac:spMkLst>
            <pc:docMk/>
            <pc:sldMk cId="2866809808" sldId="263"/>
            <ac:spMk id="17" creationId="{007891EC-4501-44ED-A8C8-B11B6DB767AB}"/>
          </ac:spMkLst>
        </pc:spChg>
        <pc:picChg chg="add mod ord">
          <ac:chgData name="Natalia Janiszewska" userId="5db9dcfadc81c709" providerId="Windows Live" clId="Web-{92B29843-9DE9-482A-A707-FC7A07522BA2}" dt="2020-09-23T17:20:48.018" v="332"/>
          <ac:picMkLst>
            <pc:docMk/>
            <pc:sldMk cId="2866809808" sldId="263"/>
            <ac:picMk id="4" creationId="{BEE2CFEB-5453-4FE8-BBF2-80E7DDC22BE2}"/>
          </ac:picMkLst>
        </pc:picChg>
        <pc:cxnChg chg="add">
          <ac:chgData name="Natalia Janiszewska" userId="5db9dcfadc81c709" providerId="Windows Live" clId="Web-{92B29843-9DE9-482A-A707-FC7A07522BA2}" dt="2020-09-23T17:20:48.018" v="332"/>
          <ac:cxnSpMkLst>
            <pc:docMk/>
            <pc:sldMk cId="2866809808" sldId="263"/>
            <ac:cxnSpMk id="19" creationId="{34E5597F-CE67-4085-9548-E6A8036DA3BB}"/>
          </ac:cxnSpMkLst>
        </pc:cxnChg>
      </pc:sldChg>
      <pc:sldChg chg="addSp delSp modSp new mod modTransition setBg setClrOvrMap">
        <pc:chgData name="Natalia Janiszewska" userId="5db9dcfadc81c709" providerId="Windows Live" clId="Web-{92B29843-9DE9-482A-A707-FC7A07522BA2}" dt="2020-09-23T17:34:09.226" v="759"/>
        <pc:sldMkLst>
          <pc:docMk/>
          <pc:sldMk cId="2375309252" sldId="264"/>
        </pc:sldMkLst>
        <pc:spChg chg="mod">
          <ac:chgData name="Natalia Janiszewska" userId="5db9dcfadc81c709" providerId="Windows Live" clId="Web-{92B29843-9DE9-482A-A707-FC7A07522BA2}" dt="2020-09-23T17:28:07.201" v="523"/>
          <ac:spMkLst>
            <pc:docMk/>
            <pc:sldMk cId="2375309252" sldId="264"/>
            <ac:spMk id="2" creationId="{EBA99DA1-3E57-4AC8-A469-DAC5F241AFBA}"/>
          </ac:spMkLst>
        </pc:spChg>
        <pc:spChg chg="mod">
          <ac:chgData name="Natalia Janiszewska" userId="5db9dcfadc81c709" providerId="Windows Live" clId="Web-{92B29843-9DE9-482A-A707-FC7A07522BA2}" dt="2020-09-23T17:31:14.346" v="742" actId="20577"/>
          <ac:spMkLst>
            <pc:docMk/>
            <pc:sldMk cId="2375309252" sldId="264"/>
            <ac:spMk id="3" creationId="{5F2F390F-1428-47C7-9B7F-89BCC7AA9E54}"/>
          </ac:spMkLst>
        </pc:spChg>
        <pc:spChg chg="add del">
          <ac:chgData name="Natalia Janiszewska" userId="5db9dcfadc81c709" providerId="Windows Live" clId="Web-{92B29843-9DE9-482A-A707-FC7A07522BA2}" dt="2020-09-23T17:28:07.201" v="523"/>
          <ac:spMkLst>
            <pc:docMk/>
            <pc:sldMk cId="2375309252" sldId="264"/>
            <ac:spMk id="9" creationId="{1BB56EB9-078F-4952-AC1F-149C7A0AE4D5}"/>
          </ac:spMkLst>
        </pc:spChg>
        <pc:spChg chg="add del">
          <ac:chgData name="Natalia Janiszewska" userId="5db9dcfadc81c709" providerId="Windows Live" clId="Web-{92B29843-9DE9-482A-A707-FC7A07522BA2}" dt="2020-09-23T17:28:07.201" v="523"/>
          <ac:spMkLst>
            <pc:docMk/>
            <pc:sldMk cId="2375309252" sldId="264"/>
            <ac:spMk id="11" creationId="{D3772EE4-ED5E-4D3A-A306-B22CF866786D}"/>
          </ac:spMkLst>
        </pc:spChg>
        <pc:spChg chg="add del">
          <ac:chgData name="Natalia Janiszewska" userId="5db9dcfadc81c709" providerId="Windows Live" clId="Web-{92B29843-9DE9-482A-A707-FC7A07522BA2}" dt="2020-09-23T17:28:07.201" v="523"/>
          <ac:spMkLst>
            <pc:docMk/>
            <pc:sldMk cId="2375309252" sldId="264"/>
            <ac:spMk id="13" creationId="{10058680-D07C-4893-B2B7-91543F18AB32}"/>
          </ac:spMkLst>
        </pc:spChg>
        <pc:spChg chg="add del">
          <ac:chgData name="Natalia Janiszewska" userId="5db9dcfadc81c709" providerId="Windows Live" clId="Web-{92B29843-9DE9-482A-A707-FC7A07522BA2}" dt="2020-09-23T17:28:07.201" v="523"/>
          <ac:spMkLst>
            <pc:docMk/>
            <pc:sldMk cId="2375309252" sldId="264"/>
            <ac:spMk id="15" creationId="{7B42427A-0A1F-4A55-8705-D9179F1E0CFB}"/>
          </ac:spMkLst>
        </pc:spChg>
        <pc:spChg chg="add del">
          <ac:chgData name="Natalia Janiszewska" userId="5db9dcfadc81c709" providerId="Windows Live" clId="Web-{92B29843-9DE9-482A-A707-FC7A07522BA2}" dt="2020-09-23T17:28:07.201" v="523"/>
          <ac:spMkLst>
            <pc:docMk/>
            <pc:sldMk cId="2375309252" sldId="264"/>
            <ac:spMk id="17" creationId="{EE54A6FE-D8CB-48A3-900B-053D4EBD3B85}"/>
          </ac:spMkLst>
        </pc:spChg>
        <pc:spChg chg="add">
          <ac:chgData name="Natalia Janiszewska" userId="5db9dcfadc81c709" providerId="Windows Live" clId="Web-{92B29843-9DE9-482A-A707-FC7A07522BA2}" dt="2020-09-23T17:28:07.201" v="523"/>
          <ac:spMkLst>
            <pc:docMk/>
            <pc:sldMk cId="2375309252" sldId="264"/>
            <ac:spMk id="22" creationId="{E6C8E6EB-4C59-429B-97E4-72A058CFC4FB}"/>
          </ac:spMkLst>
        </pc:spChg>
        <pc:spChg chg="add">
          <ac:chgData name="Natalia Janiszewska" userId="5db9dcfadc81c709" providerId="Windows Live" clId="Web-{92B29843-9DE9-482A-A707-FC7A07522BA2}" dt="2020-09-23T17:28:07.201" v="523"/>
          <ac:spMkLst>
            <pc:docMk/>
            <pc:sldMk cId="2375309252" sldId="264"/>
            <ac:spMk id="24" creationId="{B5B90362-AFCC-46A9-B41C-A257A8C5B314}"/>
          </ac:spMkLst>
        </pc:spChg>
        <pc:spChg chg="add">
          <ac:chgData name="Natalia Janiszewska" userId="5db9dcfadc81c709" providerId="Windows Live" clId="Web-{92B29843-9DE9-482A-A707-FC7A07522BA2}" dt="2020-09-23T17:28:07.201" v="523"/>
          <ac:spMkLst>
            <pc:docMk/>
            <pc:sldMk cId="2375309252" sldId="264"/>
            <ac:spMk id="26" creationId="{F71EF7F1-38BA-471D-8CD4-2A9AE8E35527}"/>
          </ac:spMkLst>
        </pc:spChg>
        <pc:spChg chg="add">
          <ac:chgData name="Natalia Janiszewska" userId="5db9dcfadc81c709" providerId="Windows Live" clId="Web-{92B29843-9DE9-482A-A707-FC7A07522BA2}" dt="2020-09-23T17:28:07.201" v="523"/>
          <ac:spMkLst>
            <pc:docMk/>
            <pc:sldMk cId="2375309252" sldId="264"/>
            <ac:spMk id="28" creationId="{C0524398-BFB4-4C4A-8317-83B8729F9B26}"/>
          </ac:spMkLst>
        </pc:spChg>
        <pc:spChg chg="add">
          <ac:chgData name="Natalia Janiszewska" userId="5db9dcfadc81c709" providerId="Windows Live" clId="Web-{92B29843-9DE9-482A-A707-FC7A07522BA2}" dt="2020-09-23T17:28:07.201" v="523"/>
          <ac:spMkLst>
            <pc:docMk/>
            <pc:sldMk cId="2375309252" sldId="264"/>
            <ac:spMk id="30" creationId="{C1FA8F66-3B85-411D-A2A6-A50DF3026D9A}"/>
          </ac:spMkLst>
        </pc:spChg>
        <pc:spChg chg="add">
          <ac:chgData name="Natalia Janiszewska" userId="5db9dcfadc81c709" providerId="Windows Live" clId="Web-{92B29843-9DE9-482A-A707-FC7A07522BA2}" dt="2020-09-23T17:28:07.201" v="523"/>
          <ac:spMkLst>
            <pc:docMk/>
            <pc:sldMk cId="2375309252" sldId="264"/>
            <ac:spMk id="32" creationId="{4179E790-E691-4202-B7FA-62924FC8D195}"/>
          </ac:spMkLst>
        </pc:spChg>
        <pc:spChg chg="add">
          <ac:chgData name="Natalia Janiszewska" userId="5db9dcfadc81c709" providerId="Windows Live" clId="Web-{92B29843-9DE9-482A-A707-FC7A07522BA2}" dt="2020-09-23T17:28:07.201" v="523"/>
          <ac:spMkLst>
            <pc:docMk/>
            <pc:sldMk cId="2375309252" sldId="264"/>
            <ac:spMk id="34" creationId="{B7695657-4834-4DEB-A529-4DB28F696FE5}"/>
          </ac:spMkLst>
        </pc:spChg>
        <pc:spChg chg="add">
          <ac:chgData name="Natalia Janiszewska" userId="5db9dcfadc81c709" providerId="Windows Live" clId="Web-{92B29843-9DE9-482A-A707-FC7A07522BA2}" dt="2020-09-23T17:28:07.201" v="523"/>
          <ac:spMkLst>
            <pc:docMk/>
            <pc:sldMk cId="2375309252" sldId="264"/>
            <ac:spMk id="36" creationId="{065EE0A0-4DA6-4AA2-A475-14DB03C55AFA}"/>
          </ac:spMkLst>
        </pc:spChg>
        <pc:spChg chg="add">
          <ac:chgData name="Natalia Janiszewska" userId="5db9dcfadc81c709" providerId="Windows Live" clId="Web-{92B29843-9DE9-482A-A707-FC7A07522BA2}" dt="2020-09-23T17:28:07.201" v="523"/>
          <ac:spMkLst>
            <pc:docMk/>
            <pc:sldMk cId="2375309252" sldId="264"/>
            <ac:spMk id="38" creationId="{C6DB5293-7EEA-499F-BC82-82AE67214920}"/>
          </ac:spMkLst>
        </pc:spChg>
        <pc:picChg chg="add mod ord">
          <ac:chgData name="Natalia Janiszewska" userId="5db9dcfadc81c709" providerId="Windows Live" clId="Web-{92B29843-9DE9-482A-A707-FC7A07522BA2}" dt="2020-09-23T17:28:07.201" v="523"/>
          <ac:picMkLst>
            <pc:docMk/>
            <pc:sldMk cId="2375309252" sldId="264"/>
            <ac:picMk id="4" creationId="{A4F3AA09-C7AC-433E-921E-366F73749CDA}"/>
          </ac:picMkLst>
        </pc:picChg>
      </pc:sldChg>
      <pc:sldChg chg="addSp delSp modSp new mod modTransition setBg">
        <pc:chgData name="Natalia Janiszewska" userId="5db9dcfadc81c709" providerId="Windows Live" clId="Web-{92B29843-9DE9-482A-A707-FC7A07522BA2}" dt="2020-09-23T17:34:14.835" v="760"/>
        <pc:sldMkLst>
          <pc:docMk/>
          <pc:sldMk cId="1579746968" sldId="265"/>
        </pc:sldMkLst>
        <pc:spChg chg="mod ord">
          <ac:chgData name="Natalia Janiszewska" userId="5db9dcfadc81c709" providerId="Windows Live" clId="Web-{92B29843-9DE9-482A-A707-FC7A07522BA2}" dt="2020-09-23T17:33:27.365" v="750" actId="1076"/>
          <ac:spMkLst>
            <pc:docMk/>
            <pc:sldMk cId="1579746968" sldId="265"/>
            <ac:spMk id="2" creationId="{0A73757D-52F8-41D1-A437-1E1D7D6B70B5}"/>
          </ac:spMkLst>
        </pc:spChg>
        <pc:spChg chg="del">
          <ac:chgData name="Natalia Janiszewska" userId="5db9dcfadc81c709" providerId="Windows Live" clId="Web-{92B29843-9DE9-482A-A707-FC7A07522BA2}" dt="2020-09-23T17:32:06.176" v="746"/>
          <ac:spMkLst>
            <pc:docMk/>
            <pc:sldMk cId="1579746968" sldId="265"/>
            <ac:spMk id="3" creationId="{22D5FDC2-18DE-4A92-AC7F-AFA2148B02C0}"/>
          </ac:spMkLst>
        </pc:spChg>
        <pc:spChg chg="add">
          <ac:chgData name="Natalia Janiszewska" userId="5db9dcfadc81c709" providerId="Windows Live" clId="Web-{92B29843-9DE9-482A-A707-FC7A07522BA2}" dt="2020-09-23T17:32:10.535" v="747"/>
          <ac:spMkLst>
            <pc:docMk/>
            <pc:sldMk cId="1579746968" sldId="265"/>
            <ac:spMk id="9" creationId="{E6C8E6EB-4C59-429B-97E4-72A058CFC4FB}"/>
          </ac:spMkLst>
        </pc:spChg>
        <pc:spChg chg="add">
          <ac:chgData name="Natalia Janiszewska" userId="5db9dcfadc81c709" providerId="Windows Live" clId="Web-{92B29843-9DE9-482A-A707-FC7A07522BA2}" dt="2020-09-23T17:32:10.535" v="747"/>
          <ac:spMkLst>
            <pc:docMk/>
            <pc:sldMk cId="1579746968" sldId="265"/>
            <ac:spMk id="11" creationId="{B5B90362-AFCC-46A9-B41C-A257A8C5B314}"/>
          </ac:spMkLst>
        </pc:spChg>
        <pc:spChg chg="add">
          <ac:chgData name="Natalia Janiszewska" userId="5db9dcfadc81c709" providerId="Windows Live" clId="Web-{92B29843-9DE9-482A-A707-FC7A07522BA2}" dt="2020-09-23T17:32:10.535" v="747"/>
          <ac:spMkLst>
            <pc:docMk/>
            <pc:sldMk cId="1579746968" sldId="265"/>
            <ac:spMk id="13" creationId="{F71EF7F1-38BA-471D-8CD4-2A9AE8E35527}"/>
          </ac:spMkLst>
        </pc:spChg>
        <pc:spChg chg="add">
          <ac:chgData name="Natalia Janiszewska" userId="5db9dcfadc81c709" providerId="Windows Live" clId="Web-{92B29843-9DE9-482A-A707-FC7A07522BA2}" dt="2020-09-23T17:32:10.535" v="747"/>
          <ac:spMkLst>
            <pc:docMk/>
            <pc:sldMk cId="1579746968" sldId="265"/>
            <ac:spMk id="15" creationId="{C0524398-BFB4-4C4A-8317-83B8729F9B26}"/>
          </ac:spMkLst>
        </pc:spChg>
        <pc:spChg chg="add">
          <ac:chgData name="Natalia Janiszewska" userId="5db9dcfadc81c709" providerId="Windows Live" clId="Web-{92B29843-9DE9-482A-A707-FC7A07522BA2}" dt="2020-09-23T17:32:10.535" v="747"/>
          <ac:spMkLst>
            <pc:docMk/>
            <pc:sldMk cId="1579746968" sldId="265"/>
            <ac:spMk id="17" creationId="{007891EC-4501-44ED-A8C8-B11B6DB767AB}"/>
          </ac:spMkLst>
        </pc:spChg>
        <pc:picChg chg="add mod ord">
          <ac:chgData name="Natalia Janiszewska" userId="5db9dcfadc81c709" providerId="Windows Live" clId="Web-{92B29843-9DE9-482A-A707-FC7A07522BA2}" dt="2020-09-23T17:32:10.535" v="747"/>
          <ac:picMkLst>
            <pc:docMk/>
            <pc:sldMk cId="1579746968" sldId="265"/>
            <ac:picMk id="4" creationId="{7E7C9152-A0A8-4E5A-AD61-28B76FEC2E88}"/>
          </ac:picMkLst>
        </pc:picChg>
        <pc:cxnChg chg="add">
          <ac:chgData name="Natalia Janiszewska" userId="5db9dcfadc81c709" providerId="Windows Live" clId="Web-{92B29843-9DE9-482A-A707-FC7A07522BA2}" dt="2020-09-23T17:32:10.535" v="747"/>
          <ac:cxnSpMkLst>
            <pc:docMk/>
            <pc:sldMk cId="1579746968" sldId="265"/>
            <ac:cxnSpMk id="19" creationId="{34E5597F-CE67-4085-9548-E6A8036DA3BB}"/>
          </ac:cxnSpMkLst>
        </pc:cxnChg>
      </pc:sldChg>
    </pc:docChg>
  </pc:docChgLst>
  <pc:docChgLst>
    <pc:chgData name="Natalia Janiszewska" userId="5db9dcfadc81c709" providerId="Windows Live" clId="Web-{1E3EEA2B-ABD7-49B4-A08B-B63105C09D0C}"/>
    <pc:docChg chg="modSld">
      <pc:chgData name="Natalia Janiszewska" userId="5db9dcfadc81c709" providerId="Windows Live" clId="Web-{1E3EEA2B-ABD7-49B4-A08B-B63105C09D0C}" dt="2020-09-23T17:41:36.129" v="85"/>
      <pc:docMkLst>
        <pc:docMk/>
      </pc:docMkLst>
      <pc:sldChg chg="addSp delSp modSp">
        <pc:chgData name="Natalia Janiszewska" userId="5db9dcfadc81c709" providerId="Windows Live" clId="Web-{1E3EEA2B-ABD7-49B4-A08B-B63105C09D0C}" dt="2020-09-23T17:40:26.799" v="83"/>
        <pc:sldMkLst>
          <pc:docMk/>
          <pc:sldMk cId="401567019" sldId="256"/>
        </pc:sldMkLst>
        <pc:spChg chg="mod">
          <ac:chgData name="Natalia Janiszewska" userId="5db9dcfadc81c709" providerId="Windows Live" clId="Web-{1E3EEA2B-ABD7-49B4-A08B-B63105C09D0C}" dt="2020-09-23T17:40:26.799" v="83"/>
          <ac:spMkLst>
            <pc:docMk/>
            <pc:sldMk cId="401567019" sldId="256"/>
            <ac:spMk id="2" creationId="{00000000-0000-0000-0000-000000000000}"/>
          </ac:spMkLst>
        </pc:spChg>
        <pc:spChg chg="mod">
          <ac:chgData name="Natalia Janiszewska" userId="5db9dcfadc81c709" providerId="Windows Live" clId="Web-{1E3EEA2B-ABD7-49B4-A08B-B63105C09D0C}" dt="2020-09-23T17:40:26.799" v="83"/>
          <ac:spMkLst>
            <pc:docMk/>
            <pc:sldMk cId="401567019" sldId="256"/>
            <ac:spMk id="3" creationId="{00000000-0000-0000-0000-000000000000}"/>
          </ac:spMkLst>
        </pc:spChg>
        <pc:spChg chg="del">
          <ac:chgData name="Natalia Janiszewska" userId="5db9dcfadc81c709" providerId="Windows Live" clId="Web-{1E3EEA2B-ABD7-49B4-A08B-B63105C09D0C}" dt="2020-09-23T17:40:26.799" v="83"/>
          <ac:spMkLst>
            <pc:docMk/>
            <pc:sldMk cId="401567019" sldId="256"/>
            <ac:spMk id="16" creationId="{007891EC-4501-44ED-A8C8-B11B6DB767AB}"/>
          </ac:spMkLst>
        </pc:spChg>
        <pc:spChg chg="add">
          <ac:chgData name="Natalia Janiszewska" userId="5db9dcfadc81c709" providerId="Windows Live" clId="Web-{1E3EEA2B-ABD7-49B4-A08B-B63105C09D0C}" dt="2020-09-23T17:40:26.799" v="83"/>
          <ac:spMkLst>
            <pc:docMk/>
            <pc:sldMk cId="401567019" sldId="256"/>
            <ac:spMk id="23" creationId="{007891EC-4501-44ED-A8C8-B11B6DB767AB}"/>
          </ac:spMkLst>
        </pc:spChg>
        <pc:picChg chg="mod ord">
          <ac:chgData name="Natalia Janiszewska" userId="5db9dcfadc81c709" providerId="Windows Live" clId="Web-{1E3EEA2B-ABD7-49B4-A08B-B63105C09D0C}" dt="2020-09-23T17:40:26.799" v="83"/>
          <ac:picMkLst>
            <pc:docMk/>
            <pc:sldMk cId="401567019" sldId="256"/>
            <ac:picMk id="4" creationId="{B5BF9538-D0E8-4458-B3D9-B38B9F4CA481}"/>
          </ac:picMkLst>
        </pc:picChg>
        <pc:picChg chg="add mod ord">
          <ac:chgData name="Natalia Janiszewska" userId="5db9dcfadc81c709" providerId="Windows Live" clId="Web-{1E3EEA2B-ABD7-49B4-A08B-B63105C09D0C}" dt="2020-09-23T17:40:26.799" v="83"/>
          <ac:picMkLst>
            <pc:docMk/>
            <pc:sldMk cId="401567019" sldId="256"/>
            <ac:picMk id="5" creationId="{78157027-F16C-4F97-9AEF-64E6AE79ED69}"/>
          </ac:picMkLst>
        </pc:picChg>
        <pc:cxnChg chg="del">
          <ac:chgData name="Natalia Janiszewska" userId="5db9dcfadc81c709" providerId="Windows Live" clId="Web-{1E3EEA2B-ABD7-49B4-A08B-B63105C09D0C}" dt="2020-09-23T17:40:26.799" v="83"/>
          <ac:cxnSpMkLst>
            <pc:docMk/>
            <pc:sldMk cId="401567019" sldId="256"/>
            <ac:cxnSpMk id="18" creationId="{34E5597F-CE67-4085-9548-E6A8036DA3BB}"/>
          </ac:cxnSpMkLst>
        </pc:cxnChg>
        <pc:cxnChg chg="add">
          <ac:chgData name="Natalia Janiszewska" userId="5db9dcfadc81c709" providerId="Windows Live" clId="Web-{1E3EEA2B-ABD7-49B4-A08B-B63105C09D0C}" dt="2020-09-23T17:40:26.799" v="83"/>
          <ac:cxnSpMkLst>
            <pc:docMk/>
            <pc:sldMk cId="401567019" sldId="256"/>
            <ac:cxnSpMk id="25" creationId="{34E5597F-CE67-4085-9548-E6A8036DA3BB}"/>
          </ac:cxnSpMkLst>
        </pc:cxnChg>
      </pc:sldChg>
      <pc:sldChg chg="addAnim modAnim">
        <pc:chgData name="Natalia Janiszewska" userId="5db9dcfadc81c709" providerId="Windows Live" clId="Web-{1E3EEA2B-ABD7-49B4-A08B-B63105C09D0C}" dt="2020-09-23T17:36:18.104" v="1"/>
        <pc:sldMkLst>
          <pc:docMk/>
          <pc:sldMk cId="51879560" sldId="258"/>
        </pc:sldMkLst>
      </pc:sldChg>
      <pc:sldChg chg="addAnim modAnim">
        <pc:chgData name="Natalia Janiszewska" userId="5db9dcfadc81c709" providerId="Windows Live" clId="Web-{1E3EEA2B-ABD7-49B4-A08B-B63105C09D0C}" dt="2020-09-23T17:36:23.776" v="3"/>
        <pc:sldMkLst>
          <pc:docMk/>
          <pc:sldMk cId="1642500402" sldId="261"/>
        </pc:sldMkLst>
      </pc:sldChg>
      <pc:sldChg chg="modSp addAnim modAnim">
        <pc:chgData name="Natalia Janiszewska" userId="5db9dcfadc81c709" providerId="Windows Live" clId="Web-{1E3EEA2B-ABD7-49B4-A08B-B63105C09D0C}" dt="2020-09-23T17:36:40.027" v="6"/>
        <pc:sldMkLst>
          <pc:docMk/>
          <pc:sldMk cId="2866809808" sldId="263"/>
        </pc:sldMkLst>
        <pc:spChg chg="mod">
          <ac:chgData name="Natalia Janiszewska" userId="5db9dcfadc81c709" providerId="Windows Live" clId="Web-{1E3EEA2B-ABD7-49B4-A08B-B63105C09D0C}" dt="2020-09-23T17:36:33.339" v="4" actId="1076"/>
          <ac:spMkLst>
            <pc:docMk/>
            <pc:sldMk cId="2866809808" sldId="263"/>
            <ac:spMk id="2" creationId="{1AB7563F-0F0B-48FD-985A-1118BAACC5E4}"/>
          </ac:spMkLst>
        </pc:spChg>
      </pc:sldChg>
      <pc:sldChg chg="addAnim modAnim">
        <pc:chgData name="Natalia Janiszewska" userId="5db9dcfadc81c709" providerId="Windows Live" clId="Web-{1E3EEA2B-ABD7-49B4-A08B-B63105C09D0C}" dt="2020-09-23T17:41:31.222" v="84"/>
        <pc:sldMkLst>
          <pc:docMk/>
          <pc:sldMk cId="2375309252" sldId="264"/>
        </pc:sldMkLst>
      </pc:sldChg>
      <pc:sldChg chg="addSp modSp addAnim modAnim">
        <pc:chgData name="Natalia Janiszewska" userId="5db9dcfadc81c709" providerId="Windows Live" clId="Web-{1E3EEA2B-ABD7-49B4-A08B-B63105C09D0C}" dt="2020-09-23T17:41:36.129" v="85"/>
        <pc:sldMkLst>
          <pc:docMk/>
          <pc:sldMk cId="1579746968" sldId="265"/>
        </pc:sldMkLst>
        <pc:spChg chg="add mod">
          <ac:chgData name="Natalia Janiszewska" userId="5db9dcfadc81c709" providerId="Windows Live" clId="Web-{1E3EEA2B-ABD7-49B4-A08B-B63105C09D0C}" dt="2020-09-23T17:38:26.076" v="75" actId="20577"/>
          <ac:spMkLst>
            <pc:docMk/>
            <pc:sldMk cId="1579746968" sldId="265"/>
            <ac:spMk id="3" creationId="{4BFF584D-FE88-4554-A2B7-F57AAA21BD2A}"/>
          </ac:spMkLst>
        </pc:spChg>
      </pc:sldChg>
    </pc:docChg>
  </pc:docChgLst>
  <pc:docChgLst>
    <pc:chgData name="Natalia Janiszewska" userId="5db9dcfadc81c709" providerId="Windows Live" clId="Web-{8BB03918-CE6C-4C79-B9EE-1AEE4562093C}"/>
    <pc:docChg chg="addSld delSld modSld addMainMaster delMainMaster">
      <pc:chgData name="Natalia Janiszewska" userId="5db9dcfadc81c709" providerId="Windows Live" clId="Web-{8BB03918-CE6C-4C79-B9EE-1AEE4562093C}" dt="2020-09-23T17:03:51.224" v="213" actId="20577"/>
      <pc:docMkLst>
        <pc:docMk/>
      </pc:docMkLst>
      <pc:sldChg chg="addSp delSp modSp mod setBg modClrScheme chgLayout">
        <pc:chgData name="Natalia Janiszewska" userId="5db9dcfadc81c709" providerId="Windows Live" clId="Web-{8BB03918-CE6C-4C79-B9EE-1AEE4562093C}" dt="2020-09-23T16:38:19.720" v="20" actId="20577"/>
        <pc:sldMkLst>
          <pc:docMk/>
          <pc:sldMk cId="401567019" sldId="256"/>
        </pc:sldMkLst>
        <pc:spChg chg="mod">
          <ac:chgData name="Natalia Janiszewska" userId="5db9dcfadc81c709" providerId="Windows Live" clId="Web-{8BB03918-CE6C-4C79-B9EE-1AEE4562093C}" dt="2020-09-23T16:38:19.720" v="20" actId="20577"/>
          <ac:spMkLst>
            <pc:docMk/>
            <pc:sldMk cId="401567019" sldId="256"/>
            <ac:spMk id="2" creationId="{00000000-0000-0000-0000-000000000000}"/>
          </ac:spMkLst>
        </pc:spChg>
        <pc:spChg chg="mod">
          <ac:chgData name="Natalia Janiszewska" userId="5db9dcfadc81c709" providerId="Windows Live" clId="Web-{8BB03918-CE6C-4C79-B9EE-1AEE4562093C}" dt="2020-09-23T16:20:25.149" v="11" actId="20577"/>
          <ac:spMkLst>
            <pc:docMk/>
            <pc:sldMk cId="401567019" sldId="256"/>
            <ac:spMk id="3" creationId="{00000000-0000-0000-0000-000000000000}"/>
          </ac:spMkLst>
        </pc:spChg>
        <pc:spChg chg="add del">
          <ac:chgData name="Natalia Janiszewska" userId="5db9dcfadc81c709" providerId="Windows Live" clId="Web-{8BB03918-CE6C-4C79-B9EE-1AEE4562093C}" dt="2020-09-23T16:18:59.225" v="2"/>
          <ac:spMkLst>
            <pc:docMk/>
            <pc:sldMk cId="401567019" sldId="256"/>
            <ac:spMk id="9" creationId="{526E0BFB-CDF1-4990-8C11-AC849311E0A8}"/>
          </ac:spMkLst>
        </pc:spChg>
        <pc:spChg chg="add del">
          <ac:chgData name="Natalia Janiszewska" userId="5db9dcfadc81c709" providerId="Windows Live" clId="Web-{8BB03918-CE6C-4C79-B9EE-1AEE4562093C}" dt="2020-09-23T16:18:59.225" v="2"/>
          <ac:spMkLst>
            <pc:docMk/>
            <pc:sldMk cId="401567019" sldId="256"/>
            <ac:spMk id="11" creationId="{6069A1F8-9BEB-4786-9694-FC48B2D75D21}"/>
          </ac:spMkLst>
        </pc:spChg>
        <pc:spChg chg="add">
          <ac:chgData name="Natalia Janiszewska" userId="5db9dcfadc81c709" providerId="Windows Live" clId="Web-{8BB03918-CE6C-4C79-B9EE-1AEE4562093C}" dt="2020-09-23T16:18:59.225" v="2"/>
          <ac:spMkLst>
            <pc:docMk/>
            <pc:sldMk cId="401567019" sldId="256"/>
            <ac:spMk id="16" creationId="{007891EC-4501-44ED-A8C8-B11B6DB767AB}"/>
          </ac:spMkLst>
        </pc:spChg>
        <pc:picChg chg="add mod">
          <ac:chgData name="Natalia Janiszewska" userId="5db9dcfadc81c709" providerId="Windows Live" clId="Web-{8BB03918-CE6C-4C79-B9EE-1AEE4562093C}" dt="2020-09-23T16:20:28.696" v="13" actId="14100"/>
          <ac:picMkLst>
            <pc:docMk/>
            <pc:sldMk cId="401567019" sldId="256"/>
            <ac:picMk id="4" creationId="{B5BF9538-D0E8-4458-B3D9-B38B9F4CA481}"/>
          </ac:picMkLst>
        </pc:picChg>
        <pc:cxnChg chg="add">
          <ac:chgData name="Natalia Janiszewska" userId="5db9dcfadc81c709" providerId="Windows Live" clId="Web-{8BB03918-CE6C-4C79-B9EE-1AEE4562093C}" dt="2020-09-23T16:18:59.225" v="2"/>
          <ac:cxnSpMkLst>
            <pc:docMk/>
            <pc:sldMk cId="401567019" sldId="256"/>
            <ac:cxnSpMk id="18" creationId="{34E5597F-CE67-4085-9548-E6A8036DA3BB}"/>
          </ac:cxnSpMkLst>
        </pc:cxnChg>
      </pc:sldChg>
      <pc:sldChg chg="modSp new">
        <pc:chgData name="Natalia Janiszewska" userId="5db9dcfadc81c709" providerId="Windows Live" clId="Web-{8BB03918-CE6C-4C79-B9EE-1AEE4562093C}" dt="2020-09-23T16:45:38.402" v="76" actId="1076"/>
        <pc:sldMkLst>
          <pc:docMk/>
          <pc:sldMk cId="2852338736" sldId="257"/>
        </pc:sldMkLst>
        <pc:spChg chg="mod">
          <ac:chgData name="Natalia Janiszewska" userId="5db9dcfadc81c709" providerId="Windows Live" clId="Web-{8BB03918-CE6C-4C79-B9EE-1AEE4562093C}" dt="2020-09-23T16:45:38.402" v="76" actId="1076"/>
          <ac:spMkLst>
            <pc:docMk/>
            <pc:sldMk cId="2852338736" sldId="257"/>
            <ac:spMk id="2" creationId="{8828944A-EFEB-41FC-BF33-A9354CF9B82F}"/>
          </ac:spMkLst>
        </pc:spChg>
        <pc:spChg chg="mod">
          <ac:chgData name="Natalia Janiszewska" userId="5db9dcfadc81c709" providerId="Windows Live" clId="Web-{8BB03918-CE6C-4C79-B9EE-1AEE4562093C}" dt="2020-09-23T16:44:03.947" v="42" actId="20577"/>
          <ac:spMkLst>
            <pc:docMk/>
            <pc:sldMk cId="2852338736" sldId="257"/>
            <ac:spMk id="3" creationId="{B17CCA43-B5BD-40B4-83D1-5C9FD1CD69D0}"/>
          </ac:spMkLst>
        </pc:spChg>
      </pc:sldChg>
      <pc:sldChg chg="addSp delSp modSp new mod setBg">
        <pc:chgData name="Natalia Janiszewska" userId="5db9dcfadc81c709" providerId="Windows Live" clId="Web-{8BB03918-CE6C-4C79-B9EE-1AEE4562093C}" dt="2020-09-23T17:03:13.848" v="206" actId="1076"/>
        <pc:sldMkLst>
          <pc:docMk/>
          <pc:sldMk cId="51879560" sldId="258"/>
        </pc:sldMkLst>
        <pc:spChg chg="mod ord">
          <ac:chgData name="Natalia Janiszewska" userId="5db9dcfadc81c709" providerId="Windows Live" clId="Web-{8BB03918-CE6C-4C79-B9EE-1AEE4562093C}" dt="2020-09-23T17:03:13.848" v="206" actId="1076"/>
          <ac:spMkLst>
            <pc:docMk/>
            <pc:sldMk cId="51879560" sldId="258"/>
            <ac:spMk id="2" creationId="{C0A53D6B-CCF3-404B-9E44-27DB1A29B413}"/>
          </ac:spMkLst>
        </pc:spChg>
        <pc:spChg chg="del">
          <ac:chgData name="Natalia Janiszewska" userId="5db9dcfadc81c709" providerId="Windows Live" clId="Web-{8BB03918-CE6C-4C79-B9EE-1AEE4562093C}" dt="2020-09-23T17:02:41.785" v="175"/>
          <ac:spMkLst>
            <pc:docMk/>
            <pc:sldMk cId="51879560" sldId="258"/>
            <ac:spMk id="3" creationId="{4D30469D-73C0-4DD6-9EF5-DF6F7F7ADD36}"/>
          </ac:spMkLst>
        </pc:spChg>
        <pc:spChg chg="add">
          <ac:chgData name="Natalia Janiszewska" userId="5db9dcfadc81c709" providerId="Windows Live" clId="Web-{8BB03918-CE6C-4C79-B9EE-1AEE4562093C}" dt="2020-09-23T17:02:54.504" v="176"/>
          <ac:spMkLst>
            <pc:docMk/>
            <pc:sldMk cId="51879560" sldId="258"/>
            <ac:spMk id="9" creationId="{E6C8E6EB-4C59-429B-97E4-72A058CFC4FB}"/>
          </ac:spMkLst>
        </pc:spChg>
        <pc:spChg chg="add">
          <ac:chgData name="Natalia Janiszewska" userId="5db9dcfadc81c709" providerId="Windows Live" clId="Web-{8BB03918-CE6C-4C79-B9EE-1AEE4562093C}" dt="2020-09-23T17:02:54.504" v="176"/>
          <ac:spMkLst>
            <pc:docMk/>
            <pc:sldMk cId="51879560" sldId="258"/>
            <ac:spMk id="11" creationId="{B5B90362-AFCC-46A9-B41C-A257A8C5B314}"/>
          </ac:spMkLst>
        </pc:spChg>
        <pc:spChg chg="add">
          <ac:chgData name="Natalia Janiszewska" userId="5db9dcfadc81c709" providerId="Windows Live" clId="Web-{8BB03918-CE6C-4C79-B9EE-1AEE4562093C}" dt="2020-09-23T17:02:54.504" v="176"/>
          <ac:spMkLst>
            <pc:docMk/>
            <pc:sldMk cId="51879560" sldId="258"/>
            <ac:spMk id="13" creationId="{F71EF7F1-38BA-471D-8CD4-2A9AE8E35527}"/>
          </ac:spMkLst>
        </pc:spChg>
        <pc:spChg chg="add">
          <ac:chgData name="Natalia Janiszewska" userId="5db9dcfadc81c709" providerId="Windows Live" clId="Web-{8BB03918-CE6C-4C79-B9EE-1AEE4562093C}" dt="2020-09-23T17:02:54.504" v="176"/>
          <ac:spMkLst>
            <pc:docMk/>
            <pc:sldMk cId="51879560" sldId="258"/>
            <ac:spMk id="15" creationId="{C0524398-BFB4-4C4A-8317-83B8729F9B26}"/>
          </ac:spMkLst>
        </pc:spChg>
        <pc:spChg chg="add">
          <ac:chgData name="Natalia Janiszewska" userId="5db9dcfadc81c709" providerId="Windows Live" clId="Web-{8BB03918-CE6C-4C79-B9EE-1AEE4562093C}" dt="2020-09-23T17:02:54.504" v="176"/>
          <ac:spMkLst>
            <pc:docMk/>
            <pc:sldMk cId="51879560" sldId="258"/>
            <ac:spMk id="17" creationId="{526E0BFB-CDF1-4990-8C11-AC849311E0A8}"/>
          </ac:spMkLst>
        </pc:spChg>
        <pc:spChg chg="add">
          <ac:chgData name="Natalia Janiszewska" userId="5db9dcfadc81c709" providerId="Windows Live" clId="Web-{8BB03918-CE6C-4C79-B9EE-1AEE4562093C}" dt="2020-09-23T17:02:54.504" v="176"/>
          <ac:spMkLst>
            <pc:docMk/>
            <pc:sldMk cId="51879560" sldId="258"/>
            <ac:spMk id="19" creationId="{6069A1F8-9BEB-4786-9694-FC48B2D75D21}"/>
          </ac:spMkLst>
        </pc:spChg>
        <pc:picChg chg="add mod ord">
          <ac:chgData name="Natalia Janiszewska" userId="5db9dcfadc81c709" providerId="Windows Live" clId="Web-{8BB03918-CE6C-4C79-B9EE-1AEE4562093C}" dt="2020-09-23T17:02:54.504" v="176"/>
          <ac:picMkLst>
            <pc:docMk/>
            <pc:sldMk cId="51879560" sldId="258"/>
            <ac:picMk id="4" creationId="{208C2FA4-0A08-411E-97F7-98C48688CC91}"/>
          </ac:picMkLst>
        </pc:picChg>
      </pc:sldChg>
      <pc:sldChg chg="addSp modSp new del">
        <pc:chgData name="Natalia Janiszewska" userId="5db9dcfadc81c709" providerId="Windows Live" clId="Web-{8BB03918-CE6C-4C79-B9EE-1AEE4562093C}" dt="2020-09-23T17:01:43.362" v="164"/>
        <pc:sldMkLst>
          <pc:docMk/>
          <pc:sldMk cId="2055065186" sldId="258"/>
        </pc:sldMkLst>
        <pc:picChg chg="add mod">
          <ac:chgData name="Natalia Janiszewska" userId="5db9dcfadc81c709" providerId="Windows Live" clId="Web-{8BB03918-CE6C-4C79-B9EE-1AEE4562093C}" dt="2020-09-23T17:01:26.095" v="162"/>
          <ac:picMkLst>
            <pc:docMk/>
            <pc:sldMk cId="2055065186" sldId="258"/>
            <ac:picMk id="2" creationId="{102795D4-6F00-4DA2-89F1-B2B130A3225A}"/>
          </ac:picMkLst>
        </pc:picChg>
        <pc:picChg chg="add mod">
          <ac:chgData name="Natalia Janiszewska" userId="5db9dcfadc81c709" providerId="Windows Live" clId="Web-{8BB03918-CE6C-4C79-B9EE-1AEE4562093C}" dt="2020-09-23T17:01:32.643" v="163"/>
          <ac:picMkLst>
            <pc:docMk/>
            <pc:sldMk cId="2055065186" sldId="258"/>
            <ac:picMk id="3" creationId="{C7303A0A-3344-4134-9907-24AC8D9BADFD}"/>
          </ac:picMkLst>
        </pc:picChg>
      </pc:sldChg>
      <pc:sldChg chg="addSp delSp modSp new del mod setBg setClrOvrMap">
        <pc:chgData name="Natalia Janiszewska" userId="5db9dcfadc81c709" providerId="Windows Live" clId="Web-{8BB03918-CE6C-4C79-B9EE-1AEE4562093C}" dt="2020-09-23T17:02:31.144" v="173"/>
        <pc:sldMkLst>
          <pc:docMk/>
          <pc:sldMk cId="2107630256" sldId="258"/>
        </pc:sldMkLst>
        <pc:spChg chg="mod ord">
          <ac:chgData name="Natalia Janiszewska" userId="5db9dcfadc81c709" providerId="Windows Live" clId="Web-{8BB03918-CE6C-4C79-B9EE-1AEE4562093C}" dt="2020-09-23T17:02:22.175" v="172"/>
          <ac:spMkLst>
            <pc:docMk/>
            <pc:sldMk cId="2107630256" sldId="258"/>
            <ac:spMk id="2" creationId="{DEDF0280-25FF-40A8-BBA8-9A97887AAE0B}"/>
          </ac:spMkLst>
        </pc:spChg>
        <pc:spChg chg="del">
          <ac:chgData name="Natalia Janiszewska" userId="5db9dcfadc81c709" providerId="Windows Live" clId="Web-{8BB03918-CE6C-4C79-B9EE-1AEE4562093C}" dt="2020-09-23T17:01:52.205" v="166"/>
          <ac:spMkLst>
            <pc:docMk/>
            <pc:sldMk cId="2107630256" sldId="258"/>
            <ac:spMk id="3" creationId="{6D56DC6B-0B63-4D9A-A47F-06A4E0B702E7}"/>
          </ac:spMkLst>
        </pc:spChg>
        <pc:spChg chg="del">
          <ac:chgData name="Natalia Janiszewska" userId="5db9dcfadc81c709" providerId="Windows Live" clId="Web-{8BB03918-CE6C-4C79-B9EE-1AEE4562093C}" dt="2020-09-23T17:01:55.502" v="167"/>
          <ac:spMkLst>
            <pc:docMk/>
            <pc:sldMk cId="2107630256" sldId="258"/>
            <ac:spMk id="4" creationId="{A29D6549-E875-4BDB-BAAB-DC166F256E50}"/>
          </ac:spMkLst>
        </pc:spChg>
        <pc:spChg chg="add">
          <ac:chgData name="Natalia Janiszewska" userId="5db9dcfadc81c709" providerId="Windows Live" clId="Web-{8BB03918-CE6C-4C79-B9EE-1AEE4562093C}" dt="2020-09-23T17:02:22.175" v="172"/>
          <ac:spMkLst>
            <pc:docMk/>
            <pc:sldMk cId="2107630256" sldId="258"/>
            <ac:spMk id="9" creationId="{77F2BB43-1E8B-40A7-9733-9AEE76BFE22A}"/>
          </ac:spMkLst>
        </pc:spChg>
        <pc:spChg chg="add">
          <ac:chgData name="Natalia Janiszewska" userId="5db9dcfadc81c709" providerId="Windows Live" clId="Web-{8BB03918-CE6C-4C79-B9EE-1AEE4562093C}" dt="2020-09-23T17:02:22.175" v="172"/>
          <ac:spMkLst>
            <pc:docMk/>
            <pc:sldMk cId="2107630256" sldId="258"/>
            <ac:spMk id="10" creationId="{2F2499BD-C67D-4CD4-9747-4DCC7EF1FC2F}"/>
          </ac:spMkLst>
        </pc:spChg>
        <pc:spChg chg="add">
          <ac:chgData name="Natalia Janiszewska" userId="5db9dcfadc81c709" providerId="Windows Live" clId="Web-{8BB03918-CE6C-4C79-B9EE-1AEE4562093C}" dt="2020-09-23T17:02:22.175" v="172"/>
          <ac:spMkLst>
            <pc:docMk/>
            <pc:sldMk cId="2107630256" sldId="258"/>
            <ac:spMk id="11" creationId="{C7A10924-E774-4131-84CF-1318C2942E11}"/>
          </ac:spMkLst>
        </pc:spChg>
        <pc:spChg chg="add del">
          <ac:chgData name="Natalia Janiszewska" userId="5db9dcfadc81c709" providerId="Windows Live" clId="Web-{8BB03918-CE6C-4C79-B9EE-1AEE4562093C}" dt="2020-09-23T17:02:22.144" v="171"/>
          <ac:spMkLst>
            <pc:docMk/>
            <pc:sldMk cId="2107630256" sldId="258"/>
            <ac:spMk id="12" creationId="{77F2BB43-1E8B-40A7-9733-9AEE76BFE22A}"/>
          </ac:spMkLst>
        </pc:spChg>
        <pc:spChg chg="add">
          <ac:chgData name="Natalia Janiszewska" userId="5db9dcfadc81c709" providerId="Windows Live" clId="Web-{8BB03918-CE6C-4C79-B9EE-1AEE4562093C}" dt="2020-09-23T17:02:22.175" v="172"/>
          <ac:spMkLst>
            <pc:docMk/>
            <pc:sldMk cId="2107630256" sldId="258"/>
            <ac:spMk id="13" creationId="{80D02CAC-A533-4E24-84A6-B3171E16A274}"/>
          </ac:spMkLst>
        </pc:spChg>
        <pc:spChg chg="add del">
          <ac:chgData name="Natalia Janiszewska" userId="5db9dcfadc81c709" providerId="Windows Live" clId="Web-{8BB03918-CE6C-4C79-B9EE-1AEE4562093C}" dt="2020-09-23T17:02:22.144" v="171"/>
          <ac:spMkLst>
            <pc:docMk/>
            <pc:sldMk cId="2107630256" sldId="258"/>
            <ac:spMk id="14" creationId="{2F2499BD-C67D-4CD4-9747-4DCC7EF1FC2F}"/>
          </ac:spMkLst>
        </pc:spChg>
        <pc:spChg chg="add">
          <ac:chgData name="Natalia Janiszewska" userId="5db9dcfadc81c709" providerId="Windows Live" clId="Web-{8BB03918-CE6C-4C79-B9EE-1AEE4562093C}" dt="2020-09-23T17:02:22.175" v="172"/>
          <ac:spMkLst>
            <pc:docMk/>
            <pc:sldMk cId="2107630256" sldId="258"/>
            <ac:spMk id="15" creationId="{B8DD2392-397B-48BF-BEFA-EA1FB881CA85}"/>
          </ac:spMkLst>
        </pc:spChg>
        <pc:spChg chg="add del">
          <ac:chgData name="Natalia Janiszewska" userId="5db9dcfadc81c709" providerId="Windows Live" clId="Web-{8BB03918-CE6C-4C79-B9EE-1AEE4562093C}" dt="2020-09-23T17:02:22.144" v="171"/>
          <ac:spMkLst>
            <pc:docMk/>
            <pc:sldMk cId="2107630256" sldId="258"/>
            <ac:spMk id="16" creationId="{80D02CAC-A533-4E24-84A6-B3171E16A274}"/>
          </ac:spMkLst>
        </pc:spChg>
        <pc:spChg chg="add del">
          <ac:chgData name="Natalia Janiszewska" userId="5db9dcfadc81c709" providerId="Windows Live" clId="Web-{8BB03918-CE6C-4C79-B9EE-1AEE4562093C}" dt="2020-09-23T17:02:22.144" v="171"/>
          <ac:spMkLst>
            <pc:docMk/>
            <pc:sldMk cId="2107630256" sldId="258"/>
            <ac:spMk id="18" creationId="{44DBAF48-B17B-4AA7-9E99-4EC0C9905827}"/>
          </ac:spMkLst>
        </pc:spChg>
        <pc:spChg chg="add del">
          <ac:chgData name="Natalia Janiszewska" userId="5db9dcfadc81c709" providerId="Windows Live" clId="Web-{8BB03918-CE6C-4C79-B9EE-1AEE4562093C}" dt="2020-09-23T17:02:22.144" v="171"/>
          <ac:spMkLst>
            <pc:docMk/>
            <pc:sldMk cId="2107630256" sldId="258"/>
            <ac:spMk id="20" creationId="{C946306D-5ADD-463A-949A-DEEBA39D70DC}"/>
          </ac:spMkLst>
        </pc:spChg>
        <pc:spChg chg="add del">
          <ac:chgData name="Natalia Janiszewska" userId="5db9dcfadc81c709" providerId="Windows Live" clId="Web-{8BB03918-CE6C-4C79-B9EE-1AEE4562093C}" dt="2020-09-23T17:02:22.144" v="171"/>
          <ac:spMkLst>
            <pc:docMk/>
            <pc:sldMk cId="2107630256" sldId="258"/>
            <ac:spMk id="22" creationId="{A473A035-1F9A-4381-AC96-683CD2DF5DE8}"/>
          </ac:spMkLst>
        </pc:spChg>
        <pc:spChg chg="add del">
          <ac:chgData name="Natalia Janiszewska" userId="5db9dcfadc81c709" providerId="Windows Live" clId="Web-{8BB03918-CE6C-4C79-B9EE-1AEE4562093C}" dt="2020-09-23T17:02:22.144" v="171"/>
          <ac:spMkLst>
            <pc:docMk/>
            <pc:sldMk cId="2107630256" sldId="258"/>
            <ac:spMk id="24" creationId="{CF4ED641-0671-4D88-92E6-026A8C9F1A4E}"/>
          </ac:spMkLst>
        </pc:spChg>
        <pc:spChg chg="add del">
          <ac:chgData name="Natalia Janiszewska" userId="5db9dcfadc81c709" providerId="Windows Live" clId="Web-{8BB03918-CE6C-4C79-B9EE-1AEE4562093C}" dt="2020-09-23T17:02:22.144" v="171"/>
          <ac:spMkLst>
            <pc:docMk/>
            <pc:sldMk cId="2107630256" sldId="258"/>
            <ac:spMk id="26" creationId="{7A02EF2F-E7B1-40FC-885B-C4D89902B6E0}"/>
          </ac:spMkLst>
        </pc:spChg>
        <pc:spChg chg="add del">
          <ac:chgData name="Natalia Janiszewska" userId="5db9dcfadc81c709" providerId="Windows Live" clId="Web-{8BB03918-CE6C-4C79-B9EE-1AEE4562093C}" dt="2020-09-23T17:02:22.144" v="171"/>
          <ac:spMkLst>
            <pc:docMk/>
            <pc:sldMk cId="2107630256" sldId="258"/>
            <ac:spMk id="28" creationId="{9180D5DB-9658-40A6-A418-7C69982226F4}"/>
          </ac:spMkLst>
        </pc:spChg>
        <pc:picChg chg="add mod ord">
          <ac:chgData name="Natalia Janiszewska" userId="5db9dcfadc81c709" providerId="Windows Live" clId="Web-{8BB03918-CE6C-4C79-B9EE-1AEE4562093C}" dt="2020-09-23T17:02:22.175" v="172"/>
          <ac:picMkLst>
            <pc:docMk/>
            <pc:sldMk cId="2107630256" sldId="258"/>
            <ac:picMk id="5" creationId="{9285AAC4-9920-442E-9C52-3E7C551873DC}"/>
          </ac:picMkLst>
        </pc:picChg>
        <pc:picChg chg="add mod ord">
          <ac:chgData name="Natalia Janiszewska" userId="5db9dcfadc81c709" providerId="Windows Live" clId="Web-{8BB03918-CE6C-4C79-B9EE-1AEE4562093C}" dt="2020-09-23T17:02:06.846" v="168" actId="1076"/>
          <ac:picMkLst>
            <pc:docMk/>
            <pc:sldMk cId="2107630256" sldId="258"/>
            <ac:picMk id="6" creationId="{95D3C95A-8F64-401A-B805-2B32BE4F1B46}"/>
          </ac:picMkLst>
        </pc:picChg>
        <pc:picChg chg="add mod ord">
          <ac:chgData name="Natalia Janiszewska" userId="5db9dcfadc81c709" providerId="Windows Live" clId="Web-{8BB03918-CE6C-4C79-B9EE-1AEE4562093C}" dt="2020-09-23T17:02:22.175" v="172"/>
          <ac:picMkLst>
            <pc:docMk/>
            <pc:sldMk cId="2107630256" sldId="258"/>
            <ac:picMk id="7" creationId="{53BD1BE9-C597-424B-A84C-7F549DF09BFA}"/>
          </ac:picMkLst>
        </pc:picChg>
      </pc:sldChg>
      <pc:sldChg chg="addSp delSp modSp new del mod setBg setClrOvrMap">
        <pc:chgData name="Natalia Janiszewska" userId="5db9dcfadc81c709" providerId="Windows Live" clId="Web-{8BB03918-CE6C-4C79-B9EE-1AEE4562093C}" dt="2020-09-23T17:01:11.970" v="160"/>
        <pc:sldMkLst>
          <pc:docMk/>
          <pc:sldMk cId="3431775723" sldId="258"/>
        </pc:sldMkLst>
        <pc:spChg chg="mod ord">
          <ac:chgData name="Natalia Janiszewska" userId="5db9dcfadc81c709" providerId="Windows Live" clId="Web-{8BB03918-CE6C-4C79-B9EE-1AEE4562093C}" dt="2020-09-23T16:55:43.744" v="147" actId="20577"/>
          <ac:spMkLst>
            <pc:docMk/>
            <pc:sldMk cId="3431775723" sldId="258"/>
            <ac:spMk id="2" creationId="{BD63E75B-0751-4BA6-835C-DEFDE63A96BF}"/>
          </ac:spMkLst>
        </pc:spChg>
        <pc:spChg chg="del">
          <ac:chgData name="Natalia Janiszewska" userId="5db9dcfadc81c709" providerId="Windows Live" clId="Web-{8BB03918-CE6C-4C79-B9EE-1AEE4562093C}" dt="2020-09-23T16:51:19.222" v="78"/>
          <ac:spMkLst>
            <pc:docMk/>
            <pc:sldMk cId="3431775723" sldId="258"/>
            <ac:spMk id="3" creationId="{4572282A-8D4E-4850-8455-F72873B0205F}"/>
          </ac:spMkLst>
        </pc:spChg>
        <pc:spChg chg="add del">
          <ac:chgData name="Natalia Janiszewska" userId="5db9dcfadc81c709" providerId="Windows Live" clId="Web-{8BB03918-CE6C-4C79-B9EE-1AEE4562093C}" dt="2020-09-23T16:55:25.947" v="112"/>
          <ac:spMkLst>
            <pc:docMk/>
            <pc:sldMk cId="3431775723" sldId="258"/>
            <ac:spMk id="7" creationId="{77F2BB43-1E8B-40A7-9733-9AEE76BFE22A}"/>
          </ac:spMkLst>
        </pc:spChg>
        <pc:spChg chg="add del">
          <ac:chgData name="Natalia Janiszewska" userId="5db9dcfadc81c709" providerId="Windows Live" clId="Web-{8BB03918-CE6C-4C79-B9EE-1AEE4562093C}" dt="2020-09-23T16:55:25.947" v="112"/>
          <ac:spMkLst>
            <pc:docMk/>
            <pc:sldMk cId="3431775723" sldId="258"/>
            <ac:spMk id="8" creationId="{2F2499BD-C67D-4CD4-9747-4DCC7EF1FC2F}"/>
          </ac:spMkLst>
        </pc:spChg>
        <pc:spChg chg="add del">
          <ac:chgData name="Natalia Janiszewska" userId="5db9dcfadc81c709" providerId="Windows Live" clId="Web-{8BB03918-CE6C-4C79-B9EE-1AEE4562093C}" dt="2020-09-23T16:55:25.947" v="112"/>
          <ac:spMkLst>
            <pc:docMk/>
            <pc:sldMk cId="3431775723" sldId="258"/>
            <ac:spMk id="9" creationId="{80D02CAC-A533-4E24-84A6-B3171E16A274}"/>
          </ac:spMkLst>
        </pc:spChg>
        <pc:spChg chg="add del">
          <ac:chgData name="Natalia Janiszewska" userId="5db9dcfadc81c709" providerId="Windows Live" clId="Web-{8BB03918-CE6C-4C79-B9EE-1AEE4562093C}" dt="2020-09-23T16:55:18.587" v="110"/>
          <ac:spMkLst>
            <pc:docMk/>
            <pc:sldMk cId="3431775723" sldId="258"/>
            <ac:spMk id="10" creationId="{77F2BB43-1E8B-40A7-9733-9AEE76BFE22A}"/>
          </ac:spMkLst>
        </pc:spChg>
        <pc:spChg chg="add del">
          <ac:chgData name="Natalia Janiszewska" userId="5db9dcfadc81c709" providerId="Windows Live" clId="Web-{8BB03918-CE6C-4C79-B9EE-1AEE4562093C}" dt="2020-09-23T16:55:25.947" v="112"/>
          <ac:spMkLst>
            <pc:docMk/>
            <pc:sldMk cId="3431775723" sldId="258"/>
            <ac:spMk id="11" creationId="{44DBAF48-B17B-4AA7-9E99-4EC0C9905827}"/>
          </ac:spMkLst>
        </pc:spChg>
        <pc:spChg chg="add del">
          <ac:chgData name="Natalia Janiszewska" userId="5db9dcfadc81c709" providerId="Windows Live" clId="Web-{8BB03918-CE6C-4C79-B9EE-1AEE4562093C}" dt="2020-09-23T16:55:18.587" v="110"/>
          <ac:spMkLst>
            <pc:docMk/>
            <pc:sldMk cId="3431775723" sldId="258"/>
            <ac:spMk id="12" creationId="{2F2499BD-C67D-4CD4-9747-4DCC7EF1FC2F}"/>
          </ac:spMkLst>
        </pc:spChg>
        <pc:spChg chg="add del">
          <ac:chgData name="Natalia Janiszewska" userId="5db9dcfadc81c709" providerId="Windows Live" clId="Web-{8BB03918-CE6C-4C79-B9EE-1AEE4562093C}" dt="2020-09-23T16:55:25.947" v="112"/>
          <ac:spMkLst>
            <pc:docMk/>
            <pc:sldMk cId="3431775723" sldId="258"/>
            <ac:spMk id="13" creationId="{05B95508-BB7A-4EFC-9E9A-9FD27B8EEA7C}"/>
          </ac:spMkLst>
        </pc:spChg>
        <pc:spChg chg="add del">
          <ac:chgData name="Natalia Janiszewska" userId="5db9dcfadc81c709" providerId="Windows Live" clId="Web-{8BB03918-CE6C-4C79-B9EE-1AEE4562093C}" dt="2020-09-23T16:55:18.587" v="110"/>
          <ac:spMkLst>
            <pc:docMk/>
            <pc:sldMk cId="3431775723" sldId="258"/>
            <ac:spMk id="14" creationId="{80D02CAC-A533-4E24-84A6-B3171E16A274}"/>
          </ac:spMkLst>
        </pc:spChg>
        <pc:spChg chg="add del">
          <ac:chgData name="Natalia Janiszewska" userId="5db9dcfadc81c709" providerId="Windows Live" clId="Web-{8BB03918-CE6C-4C79-B9EE-1AEE4562093C}" dt="2020-09-23T16:55:25.947" v="112"/>
          <ac:spMkLst>
            <pc:docMk/>
            <pc:sldMk cId="3431775723" sldId="258"/>
            <ac:spMk id="15" creationId="{D7E6CF91-AB8C-4B0D-831B-A6438AD24CA5}"/>
          </ac:spMkLst>
        </pc:spChg>
        <pc:spChg chg="add del">
          <ac:chgData name="Natalia Janiszewska" userId="5db9dcfadc81c709" providerId="Windows Live" clId="Web-{8BB03918-CE6C-4C79-B9EE-1AEE4562093C}" dt="2020-09-23T16:55:18.587" v="110"/>
          <ac:spMkLst>
            <pc:docMk/>
            <pc:sldMk cId="3431775723" sldId="258"/>
            <ac:spMk id="16" creationId="{44DBAF48-B17B-4AA7-9E99-4EC0C9905827}"/>
          </ac:spMkLst>
        </pc:spChg>
        <pc:spChg chg="add del">
          <ac:chgData name="Natalia Janiszewska" userId="5db9dcfadc81c709" providerId="Windows Live" clId="Web-{8BB03918-CE6C-4C79-B9EE-1AEE4562093C}" dt="2020-09-23T16:55:25.947" v="112"/>
          <ac:spMkLst>
            <pc:docMk/>
            <pc:sldMk cId="3431775723" sldId="258"/>
            <ac:spMk id="17" creationId="{7067E0F0-A82F-4C3F-9F47-C29120130D59}"/>
          </ac:spMkLst>
        </pc:spChg>
        <pc:spChg chg="add del">
          <ac:chgData name="Natalia Janiszewska" userId="5db9dcfadc81c709" providerId="Windows Live" clId="Web-{8BB03918-CE6C-4C79-B9EE-1AEE4562093C}" dt="2020-09-23T16:55:18.587" v="110"/>
          <ac:spMkLst>
            <pc:docMk/>
            <pc:sldMk cId="3431775723" sldId="258"/>
            <ac:spMk id="18" creationId="{C592B42C-58FA-4A86-86F9-BA64DFB52839}"/>
          </ac:spMkLst>
        </pc:spChg>
        <pc:spChg chg="add del">
          <ac:chgData name="Natalia Janiszewska" userId="5db9dcfadc81c709" providerId="Windows Live" clId="Web-{8BB03918-CE6C-4C79-B9EE-1AEE4562093C}" dt="2020-09-23T16:55:25.947" v="112"/>
          <ac:spMkLst>
            <pc:docMk/>
            <pc:sldMk cId="3431775723" sldId="258"/>
            <ac:spMk id="19" creationId="{8CB5B426-261C-4C95-BA3F-175E918CBD83}"/>
          </ac:spMkLst>
        </pc:spChg>
        <pc:spChg chg="add del">
          <ac:chgData name="Natalia Janiszewska" userId="5db9dcfadc81c709" providerId="Windows Live" clId="Web-{8BB03918-CE6C-4C79-B9EE-1AEE4562093C}" dt="2020-09-23T16:55:18.587" v="110"/>
          <ac:spMkLst>
            <pc:docMk/>
            <pc:sldMk cId="3431775723" sldId="258"/>
            <ac:spMk id="20" creationId="{49AE81AC-D16D-497C-95C0-16E491F119CE}"/>
          </ac:spMkLst>
        </pc:spChg>
        <pc:spChg chg="add del">
          <ac:chgData name="Natalia Janiszewska" userId="5db9dcfadc81c709" providerId="Windows Live" clId="Web-{8BB03918-CE6C-4C79-B9EE-1AEE4562093C}" dt="2020-09-23T16:55:25.947" v="112"/>
          <ac:spMkLst>
            <pc:docMk/>
            <pc:sldMk cId="3431775723" sldId="258"/>
            <ac:spMk id="21" creationId="{1A255389-FA8A-4C1B-B5A5-E49A13CDF6F1}"/>
          </ac:spMkLst>
        </pc:spChg>
        <pc:spChg chg="add del">
          <ac:chgData name="Natalia Janiszewska" userId="5db9dcfadc81c709" providerId="Windows Live" clId="Web-{8BB03918-CE6C-4C79-B9EE-1AEE4562093C}" dt="2020-09-23T16:55:18.587" v="110"/>
          <ac:spMkLst>
            <pc:docMk/>
            <pc:sldMk cId="3431775723" sldId="258"/>
            <ac:spMk id="22" creationId="{2465720C-012A-4C28-8AA5-75E0C7CC2AE8}"/>
          </ac:spMkLst>
        </pc:spChg>
        <pc:spChg chg="add del">
          <ac:chgData name="Natalia Janiszewska" userId="5db9dcfadc81c709" providerId="Windows Live" clId="Web-{8BB03918-CE6C-4C79-B9EE-1AEE4562093C}" dt="2020-09-23T16:55:33.072" v="114"/>
          <ac:spMkLst>
            <pc:docMk/>
            <pc:sldMk cId="3431775723" sldId="258"/>
            <ac:spMk id="23" creationId="{7B34D440-E359-4CB9-B8E8-81977A860306}"/>
          </ac:spMkLst>
        </pc:spChg>
        <pc:spChg chg="add del">
          <ac:chgData name="Natalia Janiszewska" userId="5db9dcfadc81c709" providerId="Windows Live" clId="Web-{8BB03918-CE6C-4C79-B9EE-1AEE4562093C}" dt="2020-09-23T16:55:18.587" v="110"/>
          <ac:spMkLst>
            <pc:docMk/>
            <pc:sldMk cId="3431775723" sldId="258"/>
            <ac:spMk id="24" creationId="{F2137993-2819-4F0D-9767-4F7C41F33D97}"/>
          </ac:spMkLst>
        </pc:spChg>
        <pc:spChg chg="add del">
          <ac:chgData name="Natalia Janiszewska" userId="5db9dcfadc81c709" providerId="Windows Live" clId="Web-{8BB03918-CE6C-4C79-B9EE-1AEE4562093C}" dt="2020-09-23T16:55:33.072" v="114"/>
          <ac:spMkLst>
            <pc:docMk/>
            <pc:sldMk cId="3431775723" sldId="258"/>
            <ac:spMk id="25" creationId="{D288FC14-B788-4FBC-9C5E-BC4892F579B0}"/>
          </ac:spMkLst>
        </pc:spChg>
        <pc:spChg chg="add del">
          <ac:chgData name="Natalia Janiszewska" userId="5db9dcfadc81c709" providerId="Windows Live" clId="Web-{8BB03918-CE6C-4C79-B9EE-1AEE4562093C}" dt="2020-09-23T16:55:18.587" v="110"/>
          <ac:spMkLst>
            <pc:docMk/>
            <pc:sldMk cId="3431775723" sldId="258"/>
            <ac:spMk id="26" creationId="{FC9E8B1E-9FF3-4471-BF13-F774FD86EABB}"/>
          </ac:spMkLst>
        </pc:spChg>
        <pc:spChg chg="add del">
          <ac:chgData name="Natalia Janiszewska" userId="5db9dcfadc81c709" providerId="Windows Live" clId="Web-{8BB03918-CE6C-4C79-B9EE-1AEE4562093C}" dt="2020-09-23T16:55:33.072" v="114"/>
          <ac:spMkLst>
            <pc:docMk/>
            <pc:sldMk cId="3431775723" sldId="258"/>
            <ac:spMk id="27" creationId="{B30FFDA9-0CAA-4D22-A1EE-53E8C895E2BF}"/>
          </ac:spMkLst>
        </pc:spChg>
        <pc:spChg chg="add">
          <ac:chgData name="Natalia Janiszewska" userId="5db9dcfadc81c709" providerId="Windows Live" clId="Web-{8BB03918-CE6C-4C79-B9EE-1AEE4562093C}" dt="2020-09-23T16:55:33.087" v="115"/>
          <ac:spMkLst>
            <pc:docMk/>
            <pc:sldMk cId="3431775723" sldId="258"/>
            <ac:spMk id="28" creationId="{910015B9-6046-41B8-83BD-71778D2F9798}"/>
          </ac:spMkLst>
        </pc:spChg>
        <pc:spChg chg="add">
          <ac:chgData name="Natalia Janiszewska" userId="5db9dcfadc81c709" providerId="Windows Live" clId="Web-{8BB03918-CE6C-4C79-B9EE-1AEE4562093C}" dt="2020-09-23T16:55:33.087" v="115"/>
          <ac:spMkLst>
            <pc:docMk/>
            <pc:sldMk cId="3431775723" sldId="258"/>
            <ac:spMk id="29" creationId="{53908232-52E2-4794-A6C1-54300FB98919}"/>
          </ac:spMkLst>
        </pc:spChg>
        <pc:spChg chg="add">
          <ac:chgData name="Natalia Janiszewska" userId="5db9dcfadc81c709" providerId="Windows Live" clId="Web-{8BB03918-CE6C-4C79-B9EE-1AEE4562093C}" dt="2020-09-23T16:55:33.087" v="115"/>
          <ac:spMkLst>
            <pc:docMk/>
            <pc:sldMk cId="3431775723" sldId="258"/>
            <ac:spMk id="30" creationId="{D2B9299F-BED7-44C5-9CC5-E542F9193C2F}"/>
          </ac:spMkLst>
        </pc:spChg>
        <pc:spChg chg="add">
          <ac:chgData name="Natalia Janiszewska" userId="5db9dcfadc81c709" providerId="Windows Live" clId="Web-{8BB03918-CE6C-4C79-B9EE-1AEE4562093C}" dt="2020-09-23T16:55:33.087" v="115"/>
          <ac:spMkLst>
            <pc:docMk/>
            <pc:sldMk cId="3431775723" sldId="258"/>
            <ac:spMk id="31" creationId="{E9DDF273-E040-4765-AD05-872458E1370A}"/>
          </ac:spMkLst>
        </pc:spChg>
        <pc:spChg chg="add">
          <ac:chgData name="Natalia Janiszewska" userId="5db9dcfadc81c709" providerId="Windows Live" clId="Web-{8BB03918-CE6C-4C79-B9EE-1AEE4562093C}" dt="2020-09-23T16:55:33.087" v="115"/>
          <ac:spMkLst>
            <pc:docMk/>
            <pc:sldMk cId="3431775723" sldId="258"/>
            <ac:spMk id="32" creationId="{C1FA8F66-3B85-411D-A2A6-A50DF3026D9A}"/>
          </ac:spMkLst>
        </pc:spChg>
        <pc:spChg chg="add">
          <ac:chgData name="Natalia Janiszewska" userId="5db9dcfadc81c709" providerId="Windows Live" clId="Web-{8BB03918-CE6C-4C79-B9EE-1AEE4562093C}" dt="2020-09-23T16:55:33.087" v="115"/>
          <ac:spMkLst>
            <pc:docMk/>
            <pc:sldMk cId="3431775723" sldId="258"/>
            <ac:spMk id="33" creationId="{D695E25C-06E7-4082-BE92-B571B616BC5A}"/>
          </ac:spMkLst>
        </pc:spChg>
        <pc:spChg chg="add">
          <ac:chgData name="Natalia Janiszewska" userId="5db9dcfadc81c709" providerId="Windows Live" clId="Web-{8BB03918-CE6C-4C79-B9EE-1AEE4562093C}" dt="2020-09-23T16:55:33.087" v="115"/>
          <ac:spMkLst>
            <pc:docMk/>
            <pc:sldMk cId="3431775723" sldId="258"/>
            <ac:spMk id="34" creationId="{E64BD7DF-F4BB-427F-B4F6-6DC83A59AA0F}"/>
          </ac:spMkLst>
        </pc:spChg>
        <pc:picChg chg="add mod ord">
          <ac:chgData name="Natalia Janiszewska" userId="5db9dcfadc81c709" providerId="Windows Live" clId="Web-{8BB03918-CE6C-4C79-B9EE-1AEE4562093C}" dt="2020-09-23T16:55:33.087" v="115"/>
          <ac:picMkLst>
            <pc:docMk/>
            <pc:sldMk cId="3431775723" sldId="258"/>
            <ac:picMk id="4" creationId="{778E2F0C-1FFA-4229-B425-0497C1786471}"/>
          </ac:picMkLst>
        </pc:picChg>
        <pc:picChg chg="add mod">
          <ac:chgData name="Natalia Janiszewska" userId="5db9dcfadc81c709" providerId="Windows Live" clId="Web-{8BB03918-CE6C-4C79-B9EE-1AEE4562093C}" dt="2020-09-23T16:55:33.087" v="115"/>
          <ac:picMkLst>
            <pc:docMk/>
            <pc:sldMk cId="3431775723" sldId="258"/>
            <ac:picMk id="5" creationId="{1C0ED352-0288-473E-AB29-EA5DF4F2AC0A}"/>
          </ac:picMkLst>
        </pc:picChg>
        <pc:picChg chg="add del mod">
          <ac:chgData name="Natalia Janiszewska" userId="5db9dcfadc81c709" providerId="Windows Live" clId="Web-{8BB03918-CE6C-4C79-B9EE-1AEE4562093C}" dt="2020-09-23T16:56:51.089" v="151"/>
          <ac:picMkLst>
            <pc:docMk/>
            <pc:sldMk cId="3431775723" sldId="258"/>
            <ac:picMk id="6" creationId="{BC12D617-D289-4C1C-9054-E6919C269B45}"/>
          </ac:picMkLst>
        </pc:picChg>
      </pc:sldChg>
      <pc:sldChg chg="modSp new">
        <pc:chgData name="Natalia Janiszewska" userId="5db9dcfadc81c709" providerId="Windows Live" clId="Web-{8BB03918-CE6C-4C79-B9EE-1AEE4562093C}" dt="2020-09-23T17:03:51.208" v="212" actId="20577"/>
        <pc:sldMkLst>
          <pc:docMk/>
          <pc:sldMk cId="3305418304" sldId="259"/>
        </pc:sldMkLst>
        <pc:spChg chg="mod">
          <ac:chgData name="Natalia Janiszewska" userId="5db9dcfadc81c709" providerId="Windows Live" clId="Web-{8BB03918-CE6C-4C79-B9EE-1AEE4562093C}" dt="2020-09-23T17:03:51.208" v="212" actId="20577"/>
          <ac:spMkLst>
            <pc:docMk/>
            <pc:sldMk cId="3305418304" sldId="259"/>
            <ac:spMk id="3" creationId="{C9C62736-B77F-4265-8A07-64CC093F0B62}"/>
          </ac:spMkLst>
        </pc:spChg>
      </pc:sldChg>
      <pc:sldMasterChg chg="del delSldLayout">
        <pc:chgData name="Natalia Janiszewska" userId="5db9dcfadc81c709" providerId="Windows Live" clId="Web-{8BB03918-CE6C-4C79-B9EE-1AEE4562093C}" dt="2020-09-23T16:18:47.475" v="0"/>
        <pc:sldMasterMkLst>
          <pc:docMk/>
          <pc:sldMasterMk cId="0" sldId="2147483648"/>
        </pc:sldMasterMkLst>
        <pc:sldLayoutChg chg="del">
          <pc:chgData name="Natalia Janiszewska" userId="5db9dcfadc81c709" providerId="Windows Live" clId="Web-{8BB03918-CE6C-4C79-B9EE-1AEE4562093C}" dt="2020-09-23T16:18:47.475" v="0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Natalia Janiszewska" userId="5db9dcfadc81c709" providerId="Windows Live" clId="Web-{8BB03918-CE6C-4C79-B9EE-1AEE4562093C}" dt="2020-09-23T16:18:47.475" v="0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Natalia Janiszewska" userId="5db9dcfadc81c709" providerId="Windows Live" clId="Web-{8BB03918-CE6C-4C79-B9EE-1AEE4562093C}" dt="2020-09-23T16:18:47.475" v="0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Natalia Janiszewska" userId="5db9dcfadc81c709" providerId="Windows Live" clId="Web-{8BB03918-CE6C-4C79-B9EE-1AEE4562093C}" dt="2020-09-23T16:18:47.475" v="0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Natalia Janiszewska" userId="5db9dcfadc81c709" providerId="Windows Live" clId="Web-{8BB03918-CE6C-4C79-B9EE-1AEE4562093C}" dt="2020-09-23T16:18:47.475" v="0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Natalia Janiszewska" userId="5db9dcfadc81c709" providerId="Windows Live" clId="Web-{8BB03918-CE6C-4C79-B9EE-1AEE4562093C}" dt="2020-09-23T16:18:47.475" v="0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Natalia Janiszewska" userId="5db9dcfadc81c709" providerId="Windows Live" clId="Web-{8BB03918-CE6C-4C79-B9EE-1AEE4562093C}" dt="2020-09-23T16:18:47.475" v="0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Natalia Janiszewska" userId="5db9dcfadc81c709" providerId="Windows Live" clId="Web-{8BB03918-CE6C-4C79-B9EE-1AEE4562093C}" dt="2020-09-23T16:18:47.475" v="0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Natalia Janiszewska" userId="5db9dcfadc81c709" providerId="Windows Live" clId="Web-{8BB03918-CE6C-4C79-B9EE-1AEE4562093C}" dt="2020-09-23T16:18:47.475" v="0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Natalia Janiszewska" userId="5db9dcfadc81c709" providerId="Windows Live" clId="Web-{8BB03918-CE6C-4C79-B9EE-1AEE4562093C}" dt="2020-09-23T16:18:47.475" v="0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Natalia Janiszewska" userId="5db9dcfadc81c709" providerId="Windows Live" clId="Web-{8BB03918-CE6C-4C79-B9EE-1AEE4562093C}" dt="2020-09-23T16:18:47.475" v="0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add addSldLayout">
        <pc:chgData name="Natalia Janiszewska" userId="5db9dcfadc81c709" providerId="Windows Live" clId="Web-{8BB03918-CE6C-4C79-B9EE-1AEE4562093C}" dt="2020-09-23T16:18:47.475" v="0"/>
        <pc:sldMasterMkLst>
          <pc:docMk/>
          <pc:sldMasterMk cId="3218094055" sldId="2147483725"/>
        </pc:sldMasterMkLst>
        <pc:sldLayoutChg chg="add">
          <pc:chgData name="Natalia Janiszewska" userId="5db9dcfadc81c709" providerId="Windows Live" clId="Web-{8BB03918-CE6C-4C79-B9EE-1AEE4562093C}" dt="2020-09-23T16:18:47.475" v="0"/>
          <pc:sldLayoutMkLst>
            <pc:docMk/>
            <pc:sldMasterMk cId="3218094055" sldId="2147483725"/>
            <pc:sldLayoutMk cId="4004766195" sldId="2147483714"/>
          </pc:sldLayoutMkLst>
        </pc:sldLayoutChg>
        <pc:sldLayoutChg chg="add">
          <pc:chgData name="Natalia Janiszewska" userId="5db9dcfadc81c709" providerId="Windows Live" clId="Web-{8BB03918-CE6C-4C79-B9EE-1AEE4562093C}" dt="2020-09-23T16:18:47.475" v="0"/>
          <pc:sldLayoutMkLst>
            <pc:docMk/>
            <pc:sldMasterMk cId="3218094055" sldId="2147483725"/>
            <pc:sldLayoutMk cId="4160762414" sldId="2147483715"/>
          </pc:sldLayoutMkLst>
        </pc:sldLayoutChg>
        <pc:sldLayoutChg chg="add">
          <pc:chgData name="Natalia Janiszewska" userId="5db9dcfadc81c709" providerId="Windows Live" clId="Web-{8BB03918-CE6C-4C79-B9EE-1AEE4562093C}" dt="2020-09-23T16:18:47.475" v="0"/>
          <pc:sldLayoutMkLst>
            <pc:docMk/>
            <pc:sldMasterMk cId="3218094055" sldId="2147483725"/>
            <pc:sldLayoutMk cId="1597545594" sldId="2147483716"/>
          </pc:sldLayoutMkLst>
        </pc:sldLayoutChg>
        <pc:sldLayoutChg chg="add">
          <pc:chgData name="Natalia Janiszewska" userId="5db9dcfadc81c709" providerId="Windows Live" clId="Web-{8BB03918-CE6C-4C79-B9EE-1AEE4562093C}" dt="2020-09-23T16:18:47.475" v="0"/>
          <pc:sldLayoutMkLst>
            <pc:docMk/>
            <pc:sldMasterMk cId="3218094055" sldId="2147483725"/>
            <pc:sldLayoutMk cId="2659726459" sldId="2147483717"/>
          </pc:sldLayoutMkLst>
        </pc:sldLayoutChg>
        <pc:sldLayoutChg chg="add">
          <pc:chgData name="Natalia Janiszewska" userId="5db9dcfadc81c709" providerId="Windows Live" clId="Web-{8BB03918-CE6C-4C79-B9EE-1AEE4562093C}" dt="2020-09-23T16:18:47.475" v="0"/>
          <pc:sldLayoutMkLst>
            <pc:docMk/>
            <pc:sldMasterMk cId="3218094055" sldId="2147483725"/>
            <pc:sldLayoutMk cId="3299106481" sldId="2147483718"/>
          </pc:sldLayoutMkLst>
        </pc:sldLayoutChg>
        <pc:sldLayoutChg chg="add">
          <pc:chgData name="Natalia Janiszewska" userId="5db9dcfadc81c709" providerId="Windows Live" clId="Web-{8BB03918-CE6C-4C79-B9EE-1AEE4562093C}" dt="2020-09-23T16:18:47.475" v="0"/>
          <pc:sldLayoutMkLst>
            <pc:docMk/>
            <pc:sldMasterMk cId="3218094055" sldId="2147483725"/>
            <pc:sldLayoutMk cId="1721255675" sldId="2147483719"/>
          </pc:sldLayoutMkLst>
        </pc:sldLayoutChg>
        <pc:sldLayoutChg chg="add">
          <pc:chgData name="Natalia Janiszewska" userId="5db9dcfadc81c709" providerId="Windows Live" clId="Web-{8BB03918-CE6C-4C79-B9EE-1AEE4562093C}" dt="2020-09-23T16:18:47.475" v="0"/>
          <pc:sldLayoutMkLst>
            <pc:docMk/>
            <pc:sldMasterMk cId="3218094055" sldId="2147483725"/>
            <pc:sldLayoutMk cId="2342654428" sldId="2147483720"/>
          </pc:sldLayoutMkLst>
        </pc:sldLayoutChg>
        <pc:sldLayoutChg chg="add">
          <pc:chgData name="Natalia Janiszewska" userId="5db9dcfadc81c709" providerId="Windows Live" clId="Web-{8BB03918-CE6C-4C79-B9EE-1AEE4562093C}" dt="2020-09-23T16:18:47.475" v="0"/>
          <pc:sldLayoutMkLst>
            <pc:docMk/>
            <pc:sldMasterMk cId="3218094055" sldId="2147483725"/>
            <pc:sldLayoutMk cId="213680135" sldId="2147483721"/>
          </pc:sldLayoutMkLst>
        </pc:sldLayoutChg>
        <pc:sldLayoutChg chg="add">
          <pc:chgData name="Natalia Janiszewska" userId="5db9dcfadc81c709" providerId="Windows Live" clId="Web-{8BB03918-CE6C-4C79-B9EE-1AEE4562093C}" dt="2020-09-23T16:18:47.475" v="0"/>
          <pc:sldLayoutMkLst>
            <pc:docMk/>
            <pc:sldMasterMk cId="3218094055" sldId="2147483725"/>
            <pc:sldLayoutMk cId="2565670586" sldId="2147483722"/>
          </pc:sldLayoutMkLst>
        </pc:sldLayoutChg>
        <pc:sldLayoutChg chg="add">
          <pc:chgData name="Natalia Janiszewska" userId="5db9dcfadc81c709" providerId="Windows Live" clId="Web-{8BB03918-CE6C-4C79-B9EE-1AEE4562093C}" dt="2020-09-23T16:18:47.475" v="0"/>
          <pc:sldLayoutMkLst>
            <pc:docMk/>
            <pc:sldMasterMk cId="3218094055" sldId="2147483725"/>
            <pc:sldLayoutMk cId="3452049827" sldId="2147483723"/>
          </pc:sldLayoutMkLst>
        </pc:sldLayoutChg>
        <pc:sldLayoutChg chg="add">
          <pc:chgData name="Natalia Janiszewska" userId="5db9dcfadc81c709" providerId="Windows Live" clId="Web-{8BB03918-CE6C-4C79-B9EE-1AEE4562093C}" dt="2020-09-23T16:18:47.475" v="0"/>
          <pc:sldLayoutMkLst>
            <pc:docMk/>
            <pc:sldMasterMk cId="3218094055" sldId="2147483725"/>
            <pc:sldLayoutMk cId="3080714136" sldId="214748372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54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2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5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7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4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1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0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6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6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4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809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2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5" descr="Obraz zawierający zewnętrzne, budynek, zegar, wieża&#10;&#10;Opis wygenerowany automatycznie">
            <a:extLst>
              <a:ext uri="{FF2B5EF4-FFF2-40B4-BE49-F238E27FC236}">
                <a16:creationId xmlns:a16="http://schemas.microsoft.com/office/drawing/2014/main" id="{78157027-F16C-4F97-9AEF-64E6AE79ED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Bohaterzy</a:t>
            </a:r>
            <a:r>
              <a:rPr lang="en-US" dirty="0">
                <a:solidFill>
                  <a:schemeClr val="bg1"/>
                </a:solidFill>
              </a:rPr>
              <a:t> Westerplatte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466" y="4133135"/>
            <a:ext cx="10902016" cy="14545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Natalia Janiszewska,</a:t>
            </a:r>
            <a:endParaRPr lang="pl-PL" sz="1800">
              <a:solidFill>
                <a:schemeClr val="bg1"/>
              </a:solidFill>
            </a:endParaRP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Aleksandra </a:t>
            </a:r>
            <a:r>
              <a:rPr lang="en-US" sz="1800">
                <a:solidFill>
                  <a:schemeClr val="bg1"/>
                </a:solidFill>
              </a:rPr>
              <a:t>Szmit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Kl.8a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5BF9538-D0E8-4458-B3D9-B38B9F4CA4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586" b="8742"/>
          <a:stretch/>
        </p:blipFill>
        <p:spPr>
          <a:xfrm flipH="1">
            <a:off x="14216160" y="230048"/>
            <a:ext cx="158152" cy="711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524398-BFB4-4C4A-8317-83B8729F9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Obraz 4" descr="Obraz zawierający zewnętrzne, osoba, trawa, zdjęcie&#10;&#10;Opis wygenerowany automatycznie">
            <a:extLst>
              <a:ext uri="{FF2B5EF4-FFF2-40B4-BE49-F238E27FC236}">
                <a16:creationId xmlns:a16="http://schemas.microsoft.com/office/drawing/2014/main" id="{7E7C9152-A0A8-4E5A-AD61-28B76FEC2E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337" b="4306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A73757D-52F8-41D1-A437-1E1D7D6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0334" y="1146675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BFF584D-FE88-4554-A2B7-F57AAA21BD2A}"/>
              </a:ext>
            </a:extLst>
          </p:cNvPr>
          <p:cNvSpPr txBox="1"/>
          <p:nvPr/>
        </p:nvSpPr>
        <p:spPr>
          <a:xfrm>
            <a:off x="4580626" y="3200400"/>
            <a:ext cx="389338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4400" b="1" i="1" u="sng" dirty="0">
                <a:solidFill>
                  <a:schemeClr val="bg1"/>
                </a:solidFill>
              </a:rPr>
              <a:t>01.09.1939</a:t>
            </a:r>
          </a:p>
        </p:txBody>
      </p:sp>
    </p:spTree>
    <p:extLst>
      <p:ext uri="{BB962C8B-B14F-4D97-AF65-F5344CB8AC3E}">
        <p14:creationId xmlns:p14="http://schemas.microsoft.com/office/powerpoint/2010/main" val="1579746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28944A-EFEB-41FC-BF33-A9354CF9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5834" y="702156"/>
            <a:ext cx="11029616" cy="1188720"/>
          </a:xfrm>
        </p:spPr>
        <p:txBody>
          <a:bodyPr>
            <a:normAutofit/>
          </a:bodyPr>
          <a:lstStyle/>
          <a:p>
            <a:r>
              <a:rPr lang="pl-PL" sz="3600" dirty="0"/>
              <a:t>Westerplatte pod ostrzałem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7CCA43-B5BD-40B4-83D1-5C9FD1CD6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b="1" dirty="0">
                <a:ea typeface="+mn-lt"/>
                <a:cs typeface="+mn-lt"/>
              </a:rPr>
              <a:t>Obrona Westerplatte</a:t>
            </a:r>
            <a:r>
              <a:rPr lang="pl-PL" sz="2400" dirty="0">
                <a:ea typeface="+mn-lt"/>
                <a:cs typeface="+mn-lt"/>
              </a:rPr>
              <a:t> – obrona Wojskowej Składnicy Tranzytowej przez garnizon Wojska Polskiego na półwyspie Westerplatte, w czasie kampanii wrześniowej w dniach 1–7 września 1939 roku. Była to pierwsza bitwa II wojny światowej, jednak za pierwszy akt zbrojnej agresji Niemiec przeciwko Polsce uważa się wcześniejsze o kilkanaście minut bombardowanie Wielunia, skierowane przeciwko ludności cywilnej. </a:t>
            </a:r>
            <a:endParaRPr lang="pl-PL" sz="2400"/>
          </a:p>
        </p:txBody>
      </p:sp>
    </p:spTree>
    <p:extLst>
      <p:ext uri="{BB962C8B-B14F-4D97-AF65-F5344CB8AC3E}">
        <p14:creationId xmlns:p14="http://schemas.microsoft.com/office/powerpoint/2010/main" val="285233873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524398-BFB4-4C4A-8317-83B8729F9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zewnętrzne, trawa, zegar, ławka&#10;&#10;Opis wygenerowany automatycznie">
            <a:extLst>
              <a:ext uri="{FF2B5EF4-FFF2-40B4-BE49-F238E27FC236}">
                <a16:creationId xmlns:a16="http://schemas.microsoft.com/office/drawing/2014/main" id="{208C2FA4-0A08-411E-97F7-98C48688CC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187" b="13456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0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0A53D6B-CCF3-404B-9E44-27DB1A29B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8525" y="3350854"/>
            <a:ext cx="6165586" cy="280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Pomnik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NA </a:t>
            </a:r>
            <a:r>
              <a:rPr lang="en-US" dirty="0" err="1">
                <a:solidFill>
                  <a:schemeClr val="bg1"/>
                </a:solidFill>
              </a:rPr>
              <a:t>westerplatte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795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56B43F-DC79-43E9-A33B-F603ABC3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Siły polskie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C62736-B77F-4265-8A07-64CC093F0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pl-PL" sz="2000" dirty="0">
                <a:ea typeface="+mn-lt"/>
                <a:cs typeface="+mn-lt"/>
              </a:rPr>
              <a:t>Załoga Westerplatte przed 1939 rokiem składała się z dwóch oficerów, 20 podoficerów i 66 żołnierzy (zatrudniono także ok. 20 pracowników cywilnych, m.in. obsługujących elektrownię, urządzenia kolejowe, portowe i magazyny). Wiosną i latem 1939 roku zwiększono stan załogi. We wrześniu 1939 roku składnicy strzegło 182 żołnierzy, w tym 5 oficerów i lekarze, źródła podają 205–210 żołnierzy, w tym ponad 70 podoficerów). Z drugiej strony Bogusław Kubisz określa siły polskie na Westerplatte w dniu 31 sierpnia 1939 roku na 205–225 ludzi, w tym sześciu oficerów i 30 pracowników kontraktowych (w większości byłych wojskowych, którzy zostali zmobilizowani i wzięli potem udział w obronie). Załoga placówki uzbrojona była w broń ciężką – 4 moździerze 81 mm, 2 działka przeciwpancerne 37 mm i działo piechoty 75 mm. W wyposażeniu obrońców znajdowało się także 18 </a:t>
            </a:r>
            <a:r>
              <a:rPr lang="pl-PL" sz="2000" dirty="0" err="1">
                <a:ea typeface="+mn-lt"/>
                <a:cs typeface="+mn-lt"/>
              </a:rPr>
              <a:t>ckm</a:t>
            </a:r>
            <a:r>
              <a:rPr lang="pl-PL" sz="2000" dirty="0">
                <a:ea typeface="+mn-lt"/>
                <a:cs typeface="+mn-lt"/>
              </a:rPr>
              <a:t>, 17 </a:t>
            </a:r>
            <a:r>
              <a:rPr lang="pl-PL" sz="2000" dirty="0" err="1">
                <a:ea typeface="+mn-lt"/>
                <a:cs typeface="+mn-lt"/>
              </a:rPr>
              <a:t>rkm</a:t>
            </a:r>
            <a:r>
              <a:rPr lang="pl-PL" sz="2000" dirty="0">
                <a:ea typeface="+mn-lt"/>
                <a:cs typeface="+mn-lt"/>
              </a:rPr>
              <a:t> i 8 </a:t>
            </a:r>
            <a:r>
              <a:rPr lang="pl-PL" sz="2000" dirty="0" err="1">
                <a:ea typeface="+mn-lt"/>
                <a:cs typeface="+mn-lt"/>
              </a:rPr>
              <a:t>lkm</a:t>
            </a:r>
            <a:r>
              <a:rPr lang="pl-PL" sz="2000" dirty="0">
                <a:ea typeface="+mn-lt"/>
                <a:cs typeface="+mn-lt"/>
              </a:rPr>
              <a:t>. Żołnierze dysponowali ok. 160 karabinami, ok. 40 pistoletami i około tysiącem granatów. Zapasy żywności mogły wystarczyć na miesiąc. Według planów Westerplatte miało bronić się przez sześć godzin, a w rzeczywistości broniło się aż 7 dni. </a:t>
            </a: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330541830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E194BC-857B-44B8-AF62-5BF6EB0D0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683" y="428986"/>
            <a:ext cx="11029616" cy="1188720"/>
          </a:xfrm>
        </p:spPr>
        <p:txBody>
          <a:bodyPr/>
          <a:lstStyle/>
          <a:p>
            <a:r>
              <a:rPr lang="pl-PL" dirty="0"/>
              <a:t>Siły niemieckie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419E1B-7C99-416C-87B7-EB3174155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527770"/>
            <a:ext cx="11029615" cy="363448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pl-PL" sz="2000" dirty="0">
                <a:ea typeface="+mn-lt"/>
                <a:cs typeface="+mn-lt"/>
              </a:rPr>
              <a:t>Okrętami </a:t>
            </a:r>
            <a:r>
              <a:rPr lang="pl-PL" sz="2000" dirty="0" err="1">
                <a:ea typeface="+mn-lt"/>
                <a:cs typeface="+mn-lt"/>
              </a:rPr>
              <a:t>Kriegsmarine</a:t>
            </a:r>
            <a:r>
              <a:rPr lang="pl-PL" sz="2000" dirty="0">
                <a:ea typeface="+mn-lt"/>
                <a:cs typeface="+mn-lt"/>
              </a:rPr>
              <a:t> biorącymi udział w ostrzeliwaniu Westerplatte był pancernik "Schleswig-Holstein" (dowódca </a:t>
            </a:r>
            <a:r>
              <a:rPr lang="pl-PL" sz="2000" dirty="0" err="1">
                <a:ea typeface="+mn-lt"/>
                <a:cs typeface="+mn-lt"/>
              </a:rPr>
              <a:t>kmdr</a:t>
            </a:r>
            <a:r>
              <a:rPr lang="pl-PL" sz="2000" dirty="0">
                <a:ea typeface="+mn-lt"/>
                <a:cs typeface="+mn-lt"/>
              </a:rPr>
              <a:t> Gustav </a:t>
            </a:r>
            <a:r>
              <a:rPr lang="pl-PL" sz="2000" dirty="0" err="1">
                <a:ea typeface="+mn-lt"/>
                <a:cs typeface="+mn-lt"/>
              </a:rPr>
              <a:t>Kleikamp</a:t>
            </a:r>
            <a:r>
              <a:rPr lang="pl-PL" sz="2000" dirty="0">
                <a:ea typeface="+mn-lt"/>
                <a:cs typeface="+mn-lt"/>
              </a:rPr>
              <a:t>) oraz torpedowe T-196 i trałowiec </a:t>
            </a:r>
            <a:r>
              <a:rPr lang="pl-PL" sz="2000" i="1" dirty="0">
                <a:ea typeface="+mn-lt"/>
                <a:cs typeface="+mn-lt"/>
              </a:rPr>
              <a:t>Von der </a:t>
            </a:r>
            <a:r>
              <a:rPr lang="pl-PL" sz="2000" i="1" dirty="0" err="1">
                <a:ea typeface="+mn-lt"/>
                <a:cs typeface="+mn-lt"/>
              </a:rPr>
              <a:t>Gronen</a:t>
            </a:r>
            <a:r>
              <a:rPr lang="pl-PL" sz="2000" dirty="0">
                <a:ea typeface="+mn-lt"/>
                <a:cs typeface="+mn-lt"/>
              </a:rPr>
              <a:t> (dawny M-107). Wojska lądowe Niemców biorące udział w bitwie o Westerplatte składały się z 3. Kompanii Morskiej "</a:t>
            </a:r>
            <a:r>
              <a:rPr lang="pl-PL" sz="2000" dirty="0" err="1">
                <a:ea typeface="+mn-lt"/>
                <a:cs typeface="+mn-lt"/>
              </a:rPr>
              <a:t>Stoßtrupp</a:t>
            </a:r>
            <a:r>
              <a:rPr lang="pl-PL" sz="2000" dirty="0">
                <a:ea typeface="+mn-lt"/>
                <a:cs typeface="+mn-lt"/>
              </a:rPr>
              <a:t>" (niem. </a:t>
            </a:r>
            <a:r>
              <a:rPr lang="pl-PL" sz="2000" i="1" dirty="0">
                <a:ea typeface="+mn-lt"/>
                <a:cs typeface="+mn-lt"/>
              </a:rPr>
              <a:t>3. Marine-</a:t>
            </a:r>
            <a:r>
              <a:rPr lang="pl-PL" sz="2000" i="1" dirty="0" err="1">
                <a:ea typeface="+mn-lt"/>
                <a:cs typeface="+mn-lt"/>
              </a:rPr>
              <a:t>Stoßtrupp</a:t>
            </a:r>
            <a:r>
              <a:rPr lang="pl-PL" sz="2000" i="1" dirty="0">
                <a:ea typeface="+mn-lt"/>
                <a:cs typeface="+mn-lt"/>
              </a:rPr>
              <a:t>-Kompanie</a:t>
            </a:r>
            <a:r>
              <a:rPr lang="pl-PL" sz="2000" dirty="0">
                <a:ea typeface="+mn-lt"/>
                <a:cs typeface="+mn-lt"/>
              </a:rPr>
              <a:t>), pod dowództwem por. Wilhelm Henningsena, mającej 229 żołnierzy zaokrętowanych na pancerniku "Schleswig-Holstein" (była to elitarna kompania piechoty morskiej, później zmieniono jej nazwę na 531. Batalion Artylerii Morskiej, niem. </a:t>
            </a:r>
            <a:r>
              <a:rPr lang="pl-PL" sz="2000" i="1" dirty="0">
                <a:ea typeface="+mn-lt"/>
                <a:cs typeface="+mn-lt"/>
              </a:rPr>
              <a:t>Marine-</a:t>
            </a:r>
            <a:r>
              <a:rPr lang="pl-PL" sz="2000" i="1" dirty="0" err="1">
                <a:ea typeface="+mn-lt"/>
                <a:cs typeface="+mn-lt"/>
              </a:rPr>
              <a:t>Artillerie</a:t>
            </a:r>
            <a:r>
              <a:rPr lang="pl-PL" sz="2000" i="1" dirty="0">
                <a:ea typeface="+mn-lt"/>
                <a:cs typeface="+mn-lt"/>
              </a:rPr>
              <a:t>-</a:t>
            </a:r>
            <a:r>
              <a:rPr lang="pl-PL" sz="2000" i="1" dirty="0" err="1">
                <a:ea typeface="+mn-lt"/>
                <a:cs typeface="+mn-lt"/>
              </a:rPr>
              <a:t>Abteilung</a:t>
            </a:r>
            <a:r>
              <a:rPr lang="pl-PL" sz="2000" i="1" dirty="0">
                <a:ea typeface="+mn-lt"/>
                <a:cs typeface="+mn-lt"/>
              </a:rPr>
              <a:t> 531</a:t>
            </a:r>
            <a:r>
              <a:rPr lang="pl-PL" sz="2000" dirty="0">
                <a:ea typeface="+mn-lt"/>
                <a:cs typeface="+mn-lt"/>
              </a:rPr>
              <a:t>), plutonu pionierów z Dessau-</a:t>
            </a:r>
            <a:r>
              <a:rPr lang="pl-PL" sz="2000" dirty="0" err="1">
                <a:ea typeface="+mn-lt"/>
                <a:cs typeface="+mn-lt"/>
              </a:rPr>
              <a:t>Roßlau</a:t>
            </a:r>
            <a:r>
              <a:rPr lang="pl-PL" sz="2000" dirty="0">
                <a:ea typeface="+mn-lt"/>
                <a:cs typeface="+mn-lt"/>
              </a:rPr>
              <a:t>, samodzielnego batalionu moździerzy (niem. </a:t>
            </a:r>
            <a:r>
              <a:rPr lang="pl-PL" sz="2000" i="1" dirty="0" err="1">
                <a:ea typeface="+mn-lt"/>
                <a:cs typeface="+mn-lt"/>
              </a:rPr>
              <a:t>Haubitzen-Abteilung</a:t>
            </a:r>
            <a:r>
              <a:rPr lang="pl-PL" sz="2000" dirty="0">
                <a:ea typeface="+mn-lt"/>
                <a:cs typeface="+mn-lt"/>
              </a:rPr>
              <a:t>), jednostki obrony wybrzeża należącej do policji gdańskiej (niem. </a:t>
            </a:r>
            <a:r>
              <a:rPr lang="pl-PL" sz="2000" i="1" dirty="0" err="1">
                <a:ea typeface="+mn-lt"/>
                <a:cs typeface="+mn-lt"/>
              </a:rPr>
              <a:t>Küstenschutz</a:t>
            </a:r>
            <a:r>
              <a:rPr lang="pl-PL" sz="2000" i="1" dirty="0">
                <a:ea typeface="+mn-lt"/>
                <a:cs typeface="+mn-lt"/>
              </a:rPr>
              <a:t> der </a:t>
            </a:r>
            <a:r>
              <a:rPr lang="pl-PL" sz="2000" i="1" dirty="0" err="1">
                <a:ea typeface="+mn-lt"/>
                <a:cs typeface="+mn-lt"/>
              </a:rPr>
              <a:t>Danziger</a:t>
            </a:r>
            <a:r>
              <a:rPr lang="pl-PL" sz="2000" i="1" dirty="0">
                <a:ea typeface="+mn-lt"/>
                <a:cs typeface="+mn-lt"/>
              </a:rPr>
              <a:t> </a:t>
            </a:r>
            <a:r>
              <a:rPr lang="pl-PL" sz="2000" i="1" dirty="0" err="1">
                <a:ea typeface="+mn-lt"/>
                <a:cs typeface="+mn-lt"/>
              </a:rPr>
              <a:t>Polizei</a:t>
            </a:r>
            <a:r>
              <a:rPr lang="pl-PL" sz="2000" dirty="0">
                <a:ea typeface="+mn-lt"/>
                <a:cs typeface="+mn-lt"/>
              </a:rPr>
              <a:t>), jednego pułku </a:t>
            </a:r>
            <a:r>
              <a:rPr lang="pl-PL" sz="2000" dirty="0" err="1">
                <a:ea typeface="+mn-lt"/>
                <a:cs typeface="+mn-lt"/>
              </a:rPr>
              <a:t>Ordnungspolizei</a:t>
            </a:r>
            <a:r>
              <a:rPr lang="pl-PL" sz="2000" dirty="0">
                <a:ea typeface="+mn-lt"/>
                <a:cs typeface="+mn-lt"/>
              </a:rPr>
              <a:t> oraz lokalnych oddziałów milicji SS (SS-"</a:t>
            </a:r>
            <a:r>
              <a:rPr lang="pl-PL" sz="2000" dirty="0" err="1">
                <a:ea typeface="+mn-lt"/>
                <a:cs typeface="+mn-lt"/>
              </a:rPr>
              <a:t>Heimwehr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Danzig</a:t>
            </a:r>
            <a:r>
              <a:rPr lang="pl-PL" sz="2000" dirty="0">
                <a:ea typeface="+mn-lt"/>
                <a:cs typeface="+mn-lt"/>
              </a:rPr>
              <a:t>", składającej się z 1500 żołnierzy, dowodzonej przez generalleutnanta Friedricha Eberhardta), w tym oddział SS Wachsturmbann "Eimann" (już jako część formującej się 3. Dywizji Pancernej SS "</a:t>
            </a:r>
            <a:r>
              <a:rPr lang="pl-PL" sz="2000" dirty="0" err="1">
                <a:ea typeface="+mn-lt"/>
                <a:cs typeface="+mn-lt"/>
              </a:rPr>
              <a:t>Totenkopf</a:t>
            </a:r>
            <a:r>
              <a:rPr lang="pl-PL" sz="2000" dirty="0">
                <a:ea typeface="+mn-lt"/>
                <a:cs typeface="+mn-lt"/>
              </a:rPr>
              <a:t>"). W szturmie na Westerplatte brały udział także inne mniejsze niemieckie oddziały. Całkowite dowództwo nad atakiem na Westerplatte spoczywało w rękach </a:t>
            </a:r>
            <a:r>
              <a:rPr lang="pl-PL" sz="2000" dirty="0" err="1">
                <a:ea typeface="+mn-lt"/>
                <a:cs typeface="+mn-lt"/>
              </a:rPr>
              <a:t>kmdr</a:t>
            </a:r>
            <a:r>
              <a:rPr lang="pl-PL" sz="2000" dirty="0">
                <a:ea typeface="+mn-lt"/>
                <a:cs typeface="+mn-lt"/>
              </a:rPr>
              <a:t>. Gustava </a:t>
            </a:r>
            <a:r>
              <a:rPr lang="pl-PL" sz="2000" dirty="0" err="1">
                <a:ea typeface="+mn-lt"/>
                <a:cs typeface="+mn-lt"/>
              </a:rPr>
              <a:t>Kleikampa</a:t>
            </a:r>
            <a:r>
              <a:rPr lang="pl-PL" sz="2000" dirty="0">
                <a:ea typeface="+mn-lt"/>
                <a:cs typeface="+mn-lt"/>
              </a:rPr>
              <a:t>, znajdującego się na pancerniku "Schleswig-Holstein". </a:t>
            </a:r>
            <a:endParaRPr lang="pl-PL" sz="2000" dirty="0"/>
          </a:p>
          <a:p>
            <a:pPr marL="305435" indent="-305435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0145161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524398-BFB4-4C4A-8317-83B8729F9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zewnętrzne, trawa, zdjęcie, trzoda&#10;&#10;Opis wygenerowany automatycznie">
            <a:extLst>
              <a:ext uri="{FF2B5EF4-FFF2-40B4-BE49-F238E27FC236}">
                <a16:creationId xmlns:a16="http://schemas.microsoft.com/office/drawing/2014/main" id="{D72ABA1A-9567-4FCD-9E45-3BD1DADAA9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215" b="4264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0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D7FC58F-51D8-4192-9653-F4E462A87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675" y="4055344"/>
            <a:ext cx="4023360" cy="280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Las </a:t>
            </a:r>
            <a:r>
              <a:rPr lang="en-US" dirty="0" err="1">
                <a:solidFill>
                  <a:schemeClr val="bg1"/>
                </a:solidFill>
              </a:rPr>
              <a:t>westerplatte</a:t>
            </a:r>
            <a:r>
              <a:rPr lang="en-US" dirty="0">
                <a:solidFill>
                  <a:schemeClr val="bg1"/>
                </a:solidFill>
              </a:rPr>
              <a:t> po </a:t>
            </a:r>
            <a:r>
              <a:rPr lang="en-US" dirty="0" err="1">
                <a:solidFill>
                  <a:schemeClr val="bg1"/>
                </a:solidFill>
              </a:rPr>
              <a:t>zakończeniu</a:t>
            </a:r>
            <a:r>
              <a:rPr lang="en-US" dirty="0">
                <a:solidFill>
                  <a:schemeClr val="bg1"/>
                </a:solidFill>
              </a:rPr>
              <a:t> walk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00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E0A323-69EC-4A0B-9341-743641613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Obrońcy polegli w czasie walk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78752E-BF08-4B8F-A7C3-DD6C2E3A3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700298"/>
            <a:ext cx="11029615" cy="36344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W czasie walk poległo co najmniej 16 Polaków, a dodatkowo jeden z nich (sierż. Kazimierz </a:t>
            </a:r>
            <a:r>
              <a:rPr lang="pl-PL" sz="2400" dirty="0" err="1">
                <a:ea typeface="+mn-lt"/>
                <a:cs typeface="+mn-lt"/>
              </a:rPr>
              <a:t>Rasiński</a:t>
            </a:r>
            <a:r>
              <a:rPr lang="pl-PL" sz="2400" dirty="0">
                <a:ea typeface="+mn-lt"/>
                <a:cs typeface="+mn-lt"/>
              </a:rPr>
              <a:t>) został zamordowany w niewoli przez Gestapo za odmowę ujawnienia szyfrów radiowych. </a:t>
            </a:r>
            <a:endParaRPr lang="pl-PL" sz="2400" dirty="0"/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Według zapisów z dziennika bojowego pancernika "Schleswig-Holstein" Polacy zaraz po kapitulacji podali swoje straty jako 15–20 zabitych. Porucznik Pająk w swojej relacji z 1945 roku podał, że straty polskie wyniosły 21 żołnierzy. Chorąży </a:t>
            </a:r>
            <a:r>
              <a:rPr lang="pl-PL" sz="2400" dirty="0" err="1">
                <a:ea typeface="+mn-lt"/>
                <a:cs typeface="+mn-lt"/>
              </a:rPr>
              <a:t>Gryczman</a:t>
            </a:r>
            <a:r>
              <a:rPr lang="pl-PL" sz="2400" dirty="0">
                <a:ea typeface="+mn-lt"/>
                <a:cs typeface="+mn-lt"/>
              </a:rPr>
              <a:t> w swojej relacji podał straty polskie jako 20 zabitych. </a:t>
            </a:r>
            <a:endParaRPr lang="pl-PL" sz="2400" dirty="0"/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Z ustalonego składu załogi WST los siedmiu żołnierzy jest nadal nieznany. Nie wiadomo, czy są to ci nieznani z nazwisk żołnierze, odnalezieni na terenie Westerplatte. </a:t>
            </a:r>
            <a:endParaRPr lang="pl-PL" sz="2400" dirty="0"/>
          </a:p>
          <a:p>
            <a:pPr marL="305435" indent="-305435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9740133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524398-BFB4-4C4A-8317-83B8729F9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Obraz 4" descr="Obraz zawierający woda, zewnętrzne, łódź, para&#10;&#10;Opis wygenerowany automatycznie">
            <a:extLst>
              <a:ext uri="{FF2B5EF4-FFF2-40B4-BE49-F238E27FC236}">
                <a16:creationId xmlns:a16="http://schemas.microsoft.com/office/drawing/2014/main" id="{BEE2CFEB-5453-4FE8-BBF2-80E7DDC22B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4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AB7563F-0F0B-48FD-985A-1118BAACC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715354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Atak </a:t>
            </a:r>
            <a:r>
              <a:rPr lang="en-US" sz="3600" dirty="0" err="1">
                <a:solidFill>
                  <a:schemeClr val="bg1"/>
                </a:solidFill>
              </a:rPr>
              <a:t>na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westerplatte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rozpoczął</a:t>
            </a:r>
            <a:r>
              <a:rPr lang="en-US" sz="3600" dirty="0">
                <a:solidFill>
                  <a:schemeClr val="bg1"/>
                </a:solidFill>
              </a:rPr>
              <a:t> ii </a:t>
            </a:r>
            <a:r>
              <a:rPr lang="en-US" sz="3600" dirty="0" err="1">
                <a:solidFill>
                  <a:schemeClr val="bg1"/>
                </a:solidFill>
              </a:rPr>
              <a:t>wojnę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światową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809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0524398-BFB4-4C4A-8317-83B8729F9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zielony, zewnętrzne, droga, budynek&#10;&#10;Opis wygenerowany automatycznie">
            <a:extLst>
              <a:ext uri="{FF2B5EF4-FFF2-40B4-BE49-F238E27FC236}">
                <a16:creationId xmlns:a16="http://schemas.microsoft.com/office/drawing/2014/main" id="{A4F3AA09-C7AC-433E-921E-366F73749C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490" b="1826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7695657-4834-4DEB-A529-4DB28F696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187" y="4219240"/>
            <a:ext cx="11301984" cy="94997"/>
          </a:xfrm>
          <a:prstGeom prst="rect">
            <a:avLst/>
          </a:prstGeom>
          <a:solidFill>
            <a:srgbClr val="45AFAB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76057"/>
            <a:ext cx="11303626" cy="2034709"/>
          </a:xfrm>
          <a:prstGeom prst="rect">
            <a:avLst/>
          </a:prstGeom>
          <a:solidFill>
            <a:schemeClr val="tx1">
              <a:alpha val="5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6DB5293-7EEA-499F-BC82-82AE67214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187" y="4376057"/>
            <a:ext cx="11303626" cy="2034709"/>
          </a:xfrm>
          <a:prstGeom prst="rect">
            <a:avLst/>
          </a:prstGeom>
          <a:solidFill>
            <a:srgbClr val="45AFAB">
              <a:alpha val="40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BA99DA1-3E57-4AC8-A469-DAC5F241A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572000"/>
            <a:ext cx="10965141" cy="89524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Szkoła podstawowa nr.7 w skarżysku kamiennej im.obrońców westerplatte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2F390F-1428-47C7-9B7F-89BCC7AA9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5504576"/>
            <a:ext cx="10965142" cy="44749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1600" cap="all" dirty="0" err="1">
                <a:solidFill>
                  <a:schemeClr val="bg1"/>
                </a:solidFill>
              </a:rPr>
              <a:t>Nasza</a:t>
            </a:r>
            <a:r>
              <a:rPr lang="en-US" sz="1600" cap="all" dirty="0">
                <a:solidFill>
                  <a:schemeClr val="bg1"/>
                </a:solidFill>
              </a:rPr>
              <a:t> </a:t>
            </a:r>
            <a:r>
              <a:rPr lang="en-US" sz="1600" cap="all" dirty="0" err="1">
                <a:solidFill>
                  <a:schemeClr val="bg1"/>
                </a:solidFill>
              </a:rPr>
              <a:t>szkoła</a:t>
            </a:r>
            <a:r>
              <a:rPr lang="en-US" sz="1600" cap="all" dirty="0">
                <a:solidFill>
                  <a:schemeClr val="bg1"/>
                </a:solidFill>
              </a:rPr>
              <a:t> z </a:t>
            </a:r>
            <a:r>
              <a:rPr lang="en-US" sz="1600" cap="all" dirty="0" err="1">
                <a:solidFill>
                  <a:schemeClr val="bg1"/>
                </a:solidFill>
              </a:rPr>
              <a:t>dumą</a:t>
            </a:r>
            <a:r>
              <a:rPr lang="en-US" sz="1600" cap="all" dirty="0">
                <a:solidFill>
                  <a:schemeClr val="bg1"/>
                </a:solidFill>
              </a:rPr>
              <a:t> </a:t>
            </a:r>
            <a:r>
              <a:rPr lang="en-US" sz="1600" cap="all" dirty="0" err="1">
                <a:solidFill>
                  <a:schemeClr val="bg1"/>
                </a:solidFill>
              </a:rPr>
              <a:t>nosi</a:t>
            </a:r>
            <a:r>
              <a:rPr lang="en-US" sz="1600" cap="all" dirty="0">
                <a:solidFill>
                  <a:schemeClr val="bg1"/>
                </a:solidFill>
              </a:rPr>
              <a:t> </a:t>
            </a:r>
            <a:r>
              <a:rPr lang="en-US" sz="1600" cap="all" dirty="0" err="1">
                <a:solidFill>
                  <a:schemeClr val="bg1"/>
                </a:solidFill>
              </a:rPr>
              <a:t>imię</a:t>
            </a:r>
            <a:r>
              <a:rPr lang="en-US" sz="1600" cap="all" dirty="0">
                <a:solidFill>
                  <a:schemeClr val="bg1"/>
                </a:solidFill>
              </a:rPr>
              <a:t> </a:t>
            </a:r>
            <a:r>
              <a:rPr lang="en-US" sz="1600" cap="all" dirty="0" err="1">
                <a:solidFill>
                  <a:schemeClr val="bg1"/>
                </a:solidFill>
              </a:rPr>
              <a:t>obrońców</a:t>
            </a:r>
            <a:r>
              <a:rPr lang="en-US" sz="1600" cap="all" dirty="0">
                <a:solidFill>
                  <a:schemeClr val="bg1"/>
                </a:solidFill>
              </a:rPr>
              <a:t> </a:t>
            </a:r>
            <a:r>
              <a:rPr lang="en-US" sz="1600" cap="all" dirty="0" err="1">
                <a:solidFill>
                  <a:schemeClr val="bg1"/>
                </a:solidFill>
              </a:rPr>
              <a:t>westerplatte</a:t>
            </a:r>
            <a:r>
              <a:rPr lang="en-US" sz="1600" cap="all" dirty="0">
                <a:solidFill>
                  <a:schemeClr val="bg1"/>
                </a:solidFill>
              </a:rPr>
              <a:t>, </a:t>
            </a:r>
            <a:r>
              <a:rPr lang="en-US" sz="1600" cap="all" dirty="0" err="1">
                <a:solidFill>
                  <a:schemeClr val="bg1"/>
                </a:solidFill>
              </a:rPr>
              <a:t>na</a:t>
            </a:r>
            <a:r>
              <a:rPr lang="en-US" sz="1600" cap="all" dirty="0">
                <a:solidFill>
                  <a:schemeClr val="bg1"/>
                </a:solidFill>
              </a:rPr>
              <a:t> </a:t>
            </a:r>
            <a:r>
              <a:rPr lang="en-US" sz="1600" cap="all" dirty="0" err="1">
                <a:solidFill>
                  <a:schemeClr val="bg1"/>
                </a:solidFill>
              </a:rPr>
              <a:t>cześć</a:t>
            </a:r>
            <a:r>
              <a:rPr lang="en-US" sz="1600" cap="all" dirty="0">
                <a:solidFill>
                  <a:schemeClr val="bg1"/>
                </a:solidFill>
              </a:rPr>
              <a:t> </a:t>
            </a:r>
            <a:r>
              <a:rPr lang="en-US" sz="1600" cap="all" dirty="0" err="1">
                <a:solidFill>
                  <a:schemeClr val="bg1"/>
                </a:solidFill>
              </a:rPr>
              <a:t>tych</a:t>
            </a:r>
            <a:r>
              <a:rPr lang="en-US" sz="1600" cap="all" dirty="0">
                <a:solidFill>
                  <a:schemeClr val="bg1"/>
                </a:solidFill>
              </a:rPr>
              <a:t>, </a:t>
            </a:r>
            <a:r>
              <a:rPr lang="en-US" sz="1600" cap="all" dirty="0" err="1">
                <a:solidFill>
                  <a:schemeClr val="bg1"/>
                </a:solidFill>
              </a:rPr>
              <a:t>którzy</a:t>
            </a:r>
            <a:r>
              <a:rPr lang="en-US" sz="1600" cap="all" dirty="0">
                <a:solidFill>
                  <a:schemeClr val="bg1"/>
                </a:solidFill>
              </a:rPr>
              <a:t> za </a:t>
            </a:r>
            <a:r>
              <a:rPr lang="en-US" sz="1600" cap="all" dirty="0" err="1">
                <a:solidFill>
                  <a:schemeClr val="bg1"/>
                </a:solidFill>
              </a:rPr>
              <a:t>nas</a:t>
            </a:r>
            <a:r>
              <a:rPr lang="en-US" sz="1600" cap="all" dirty="0">
                <a:solidFill>
                  <a:schemeClr val="bg1"/>
                </a:solidFill>
              </a:rPr>
              <a:t> </a:t>
            </a:r>
            <a:r>
              <a:rPr lang="en-US" sz="1600" cap="all" dirty="0" err="1">
                <a:solidFill>
                  <a:schemeClr val="bg1"/>
                </a:solidFill>
              </a:rPr>
              <a:t>polegli</a:t>
            </a:r>
            <a:r>
              <a:rPr lang="en-US" sz="1600" cap="all" dirty="0">
                <a:solidFill>
                  <a:schemeClr val="bg1"/>
                </a:solidFill>
              </a:rPr>
              <a:t> 1września 1939 </a:t>
            </a:r>
            <a:r>
              <a:rPr lang="en-US" sz="1600" cap="all" dirty="0" err="1">
                <a:solidFill>
                  <a:schemeClr val="bg1"/>
                </a:solidFill>
              </a:rPr>
              <a:t>roku</a:t>
            </a:r>
          </a:p>
        </p:txBody>
      </p:sp>
    </p:spTree>
    <p:extLst>
      <p:ext uri="{BB962C8B-B14F-4D97-AF65-F5344CB8AC3E}">
        <p14:creationId xmlns:p14="http://schemas.microsoft.com/office/powerpoint/2010/main" val="2375309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233C22"/>
      </a:dk2>
      <a:lt2>
        <a:srgbClr val="E8E2E2"/>
      </a:lt2>
      <a:accent1>
        <a:srgbClr val="45AFAB"/>
      </a:accent1>
      <a:accent2>
        <a:srgbClr val="3BB17B"/>
      </a:accent2>
      <a:accent3>
        <a:srgbClr val="47B454"/>
      </a:accent3>
      <a:accent4>
        <a:srgbClr val="5DB13B"/>
      </a:accent4>
      <a:accent5>
        <a:srgbClr val="8DAC43"/>
      </a:accent5>
      <a:accent6>
        <a:srgbClr val="B1A33B"/>
      </a:accent6>
      <a:hlink>
        <a:srgbClr val="618C2E"/>
      </a:hlink>
      <a:folHlink>
        <a:srgbClr val="828282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0</TotalTime>
  <Words>644</Words>
  <Application>Microsoft Office PowerPoint</Application>
  <PresentationFormat>Panoramiczny</PresentationFormat>
  <Paragraphs>20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Tw Cen MT</vt:lpstr>
      <vt:lpstr>Wingdings 2</vt:lpstr>
      <vt:lpstr>DividendVTI</vt:lpstr>
      <vt:lpstr>Bohaterzy Westerplatte</vt:lpstr>
      <vt:lpstr>Westerplatte pod ostrzałem</vt:lpstr>
      <vt:lpstr>Pomnik NA westerplatte</vt:lpstr>
      <vt:lpstr>Siły polskie</vt:lpstr>
      <vt:lpstr>Siły niemieckie</vt:lpstr>
      <vt:lpstr>Las westerplatte po zakończeniu walk  </vt:lpstr>
      <vt:lpstr>Obrońcy polegli w czasie walk</vt:lpstr>
      <vt:lpstr>Atak na westerplatte rozpoczął ii wojnę światową</vt:lpstr>
      <vt:lpstr>Szkoła podstawowa nr.7 w skarżysku kamiennej im.obrońców westerplatte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Monika ślusarczyk</cp:lastModifiedBy>
  <cp:revision>291</cp:revision>
  <dcterms:created xsi:type="dcterms:W3CDTF">2020-09-23T16:18:01Z</dcterms:created>
  <dcterms:modified xsi:type="dcterms:W3CDTF">2020-10-19T11:46:17Z</dcterms:modified>
</cp:coreProperties>
</file>